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7" r:id="rId1"/>
    <p:sldMasterId id="2147483732" r:id="rId2"/>
    <p:sldMasterId id="2147484048" r:id="rId3"/>
  </p:sldMasterIdLst>
  <p:notesMasterIdLst>
    <p:notesMasterId r:id="rId33"/>
  </p:notesMasterIdLst>
  <p:sldIdLst>
    <p:sldId id="256" r:id="rId4"/>
    <p:sldId id="264" r:id="rId5"/>
    <p:sldId id="257" r:id="rId6"/>
    <p:sldId id="266" r:id="rId7"/>
    <p:sldId id="267" r:id="rId8"/>
    <p:sldId id="268" r:id="rId9"/>
    <p:sldId id="258" r:id="rId10"/>
    <p:sldId id="269" r:id="rId11"/>
    <p:sldId id="259" r:id="rId12"/>
    <p:sldId id="277" r:id="rId13"/>
    <p:sldId id="260" r:id="rId14"/>
    <p:sldId id="271" r:id="rId15"/>
    <p:sldId id="274" r:id="rId16"/>
    <p:sldId id="272" r:id="rId17"/>
    <p:sldId id="262" r:id="rId18"/>
    <p:sldId id="273" r:id="rId19"/>
    <p:sldId id="263" r:id="rId20"/>
    <p:sldId id="285" r:id="rId21"/>
    <p:sldId id="286" r:id="rId22"/>
    <p:sldId id="288" r:id="rId23"/>
    <p:sldId id="28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76" r:id="rId3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A7E"/>
    <a:srgbClr val="234183"/>
    <a:srgbClr val="234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EC000A-2B49-4638-AA81-CFF2F79F443B}" v="89" dt="2020-04-06T16:59:33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0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414" y="96"/>
      </p:cViewPr>
      <p:guideLst>
        <p:guide orient="horz" pos="2523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microsoft.com/office/2015/10/relationships/revisionInfo" Target="revisionInfo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Łaszcz" userId="e0bed1d186ccce9c" providerId="LiveId" clId="{2122F922-57E4-4390-AD4D-5F20CD14F64D}"/>
    <pc:docChg chg="undo custSel mod addSld delSld modSld sldOrd">
      <pc:chgData name="Joanna Łaszcz" userId="e0bed1d186ccce9c" providerId="LiveId" clId="{2122F922-57E4-4390-AD4D-5F20CD14F64D}" dt="2020-04-06T13:54:39.358" v="597" actId="20577"/>
      <pc:docMkLst>
        <pc:docMk/>
      </pc:docMkLst>
      <pc:sldChg chg="addSp delSp modSp mod">
        <pc:chgData name="Joanna Łaszcz" userId="e0bed1d186ccce9c" providerId="LiveId" clId="{2122F922-57E4-4390-AD4D-5F20CD14F64D}" dt="2020-04-06T13:20:59.934" v="258" actId="1076"/>
        <pc:sldMkLst>
          <pc:docMk/>
          <pc:sldMk cId="774880380" sldId="276"/>
        </pc:sldMkLst>
        <pc:spChg chg="mod">
          <ac:chgData name="Joanna Łaszcz" userId="e0bed1d186ccce9c" providerId="LiveId" clId="{2122F922-57E4-4390-AD4D-5F20CD14F64D}" dt="2020-04-06T13:19:44.908" v="253" actId="255"/>
          <ac:spMkLst>
            <pc:docMk/>
            <pc:sldMk cId="774880380" sldId="276"/>
            <ac:spMk id="5" creationId="{F8F8BD65-5AEB-4AA5-9477-AF0C65373294}"/>
          </ac:spMkLst>
        </pc:spChg>
        <pc:spChg chg="add del mod">
          <ac:chgData name="Joanna Łaszcz" userId="e0bed1d186ccce9c" providerId="LiveId" clId="{2122F922-57E4-4390-AD4D-5F20CD14F64D}" dt="2020-04-06T13:19:35.768" v="252" actId="1076"/>
          <ac:spMkLst>
            <pc:docMk/>
            <pc:sldMk cId="774880380" sldId="276"/>
            <ac:spMk id="6" creationId="{C5F8D64A-60BD-485A-A98F-25B6D2A81F50}"/>
          </ac:spMkLst>
        </pc:spChg>
        <pc:spChg chg="mod">
          <ac:chgData name="Joanna Łaszcz" userId="e0bed1d186ccce9c" providerId="LiveId" clId="{2122F922-57E4-4390-AD4D-5F20CD14F64D}" dt="2020-04-06T13:20:59.934" v="258" actId="1076"/>
          <ac:spMkLst>
            <pc:docMk/>
            <pc:sldMk cId="774880380" sldId="276"/>
            <ac:spMk id="7" creationId="{D604C964-D364-44B1-AE55-3EC2FA232D37}"/>
          </ac:spMkLst>
        </pc:spChg>
      </pc:sldChg>
      <pc:sldChg chg="modSp mod ord">
        <pc:chgData name="Joanna Łaszcz" userId="e0bed1d186ccce9c" providerId="LiveId" clId="{2122F922-57E4-4390-AD4D-5F20CD14F64D}" dt="2020-04-06T13:46:34.397" v="532" actId="14100"/>
        <pc:sldMkLst>
          <pc:docMk/>
          <pc:sldMk cId="1678486831" sldId="278"/>
        </pc:sldMkLst>
        <pc:spChg chg="mod">
          <ac:chgData name="Joanna Łaszcz" userId="e0bed1d186ccce9c" providerId="LiveId" clId="{2122F922-57E4-4390-AD4D-5F20CD14F64D}" dt="2020-04-06T13:46:34.397" v="532" actId="14100"/>
          <ac:spMkLst>
            <pc:docMk/>
            <pc:sldMk cId="1678486831" sldId="278"/>
            <ac:spMk id="2" creationId="{3B7E5510-30CF-420F-834C-FDD399E6D7ED}"/>
          </ac:spMkLst>
        </pc:spChg>
      </pc:sldChg>
      <pc:sldChg chg="ord">
        <pc:chgData name="Joanna Łaszcz" userId="e0bed1d186ccce9c" providerId="LiveId" clId="{2122F922-57E4-4390-AD4D-5F20CD14F64D}" dt="2020-04-06T13:45:41.679" v="511" actId="20578"/>
        <pc:sldMkLst>
          <pc:docMk/>
          <pc:sldMk cId="1750368708" sldId="282"/>
        </pc:sldMkLst>
      </pc:sldChg>
      <pc:sldChg chg="addSp delSp modSp new mod ord setBg">
        <pc:chgData name="Joanna Łaszcz" userId="e0bed1d186ccce9c" providerId="LiveId" clId="{2122F922-57E4-4390-AD4D-5F20CD14F64D}" dt="2020-04-06T13:47:13.605" v="575"/>
        <pc:sldMkLst>
          <pc:docMk/>
          <pc:sldMk cId="815764513" sldId="287"/>
        </pc:sldMkLst>
        <pc:spChg chg="del mod ord">
          <ac:chgData name="Joanna Łaszcz" userId="e0bed1d186ccce9c" providerId="LiveId" clId="{2122F922-57E4-4390-AD4D-5F20CD14F64D}" dt="2020-04-06T13:27:06.903" v="277" actId="478"/>
          <ac:spMkLst>
            <pc:docMk/>
            <pc:sldMk cId="815764513" sldId="287"/>
            <ac:spMk id="2" creationId="{0D64AAA1-4F39-47D7-8251-FB79998CB55D}"/>
          </ac:spMkLst>
        </pc:spChg>
        <pc:spChg chg="add del">
          <ac:chgData name="Joanna Łaszcz" userId="e0bed1d186ccce9c" providerId="LiveId" clId="{2122F922-57E4-4390-AD4D-5F20CD14F64D}" dt="2020-04-06T13:26:56.853" v="273" actId="931"/>
          <ac:spMkLst>
            <pc:docMk/>
            <pc:sldMk cId="815764513" sldId="287"/>
            <ac:spMk id="3" creationId="{776910AA-140D-4DDD-9EBE-BEA7DAC2D4F1}"/>
          </ac:spMkLst>
        </pc:spChg>
        <pc:spChg chg="add mod">
          <ac:chgData name="Joanna Łaszcz" userId="e0bed1d186ccce9c" providerId="LiveId" clId="{2122F922-57E4-4390-AD4D-5F20CD14F64D}" dt="2020-04-06T13:37:23.707" v="502" actId="1076"/>
          <ac:spMkLst>
            <pc:docMk/>
            <pc:sldMk cId="815764513" sldId="287"/>
            <ac:spMk id="8" creationId="{46EF2CDE-CA58-4A57-BBAE-AFFA32C51041}"/>
          </ac:spMkLst>
        </pc:spChg>
        <pc:spChg chg="add del">
          <ac:chgData name="Joanna Łaszcz" userId="e0bed1d186ccce9c" providerId="LiveId" clId="{2122F922-57E4-4390-AD4D-5F20CD14F64D}" dt="2020-04-06T13:26:25.800" v="270" actId="26606"/>
          <ac:spMkLst>
            <pc:docMk/>
            <pc:sldMk cId="815764513" sldId="287"/>
            <ac:spMk id="10" creationId="{C4169373-E625-4BAD-B93B-3BA93BE5B8A5}"/>
          </ac:spMkLst>
        </pc:spChg>
        <pc:spChg chg="add del">
          <ac:chgData name="Joanna Łaszcz" userId="e0bed1d186ccce9c" providerId="LiveId" clId="{2122F922-57E4-4390-AD4D-5F20CD14F64D}" dt="2020-04-06T13:26:25.800" v="270" actId="26606"/>
          <ac:spMkLst>
            <pc:docMk/>
            <pc:sldMk cId="815764513" sldId="287"/>
            <ac:spMk id="12" creationId="{A5271697-90F1-4A23-8EF2-0179F2EAFACB}"/>
          </ac:spMkLst>
        </pc:spChg>
        <pc:spChg chg="add del">
          <ac:chgData name="Joanna Łaszcz" userId="e0bed1d186ccce9c" providerId="LiveId" clId="{2122F922-57E4-4390-AD4D-5F20CD14F64D}" dt="2020-04-06T13:26:25.800" v="270" actId="26606"/>
          <ac:spMkLst>
            <pc:docMk/>
            <pc:sldMk cId="815764513" sldId="287"/>
            <ac:spMk id="14" creationId="{D9F5512A-48E1-4C07-B75E-3CCC517B6804}"/>
          </ac:spMkLst>
        </pc:spChg>
        <pc:spChg chg="add del">
          <ac:chgData name="Joanna Łaszcz" userId="e0bed1d186ccce9c" providerId="LiveId" clId="{2122F922-57E4-4390-AD4D-5F20CD14F64D}" dt="2020-04-06T13:26:01.081" v="267" actId="26606"/>
          <ac:spMkLst>
            <pc:docMk/>
            <pc:sldMk cId="815764513" sldId="287"/>
            <ac:spMk id="41" creationId="{D55CD764-972B-4CA5-A885-53E55C63E174}"/>
          </ac:spMkLst>
        </pc:spChg>
        <pc:spChg chg="add del">
          <ac:chgData name="Joanna Łaszcz" userId="e0bed1d186ccce9c" providerId="LiveId" clId="{2122F922-57E4-4390-AD4D-5F20CD14F64D}" dt="2020-04-06T13:26:01.081" v="267" actId="26606"/>
          <ac:spMkLst>
            <pc:docMk/>
            <pc:sldMk cId="815764513" sldId="287"/>
            <ac:spMk id="43" creationId="{34165AB3-7006-4430-BCE3-25476BE13322}"/>
          </ac:spMkLst>
        </pc:spChg>
        <pc:spChg chg="add del mod">
          <ac:chgData name="Joanna Łaszcz" userId="e0bed1d186ccce9c" providerId="LiveId" clId="{2122F922-57E4-4390-AD4D-5F20CD14F64D}" dt="2020-04-06T13:28:12.786" v="284" actId="478"/>
          <ac:spMkLst>
            <pc:docMk/>
            <pc:sldMk cId="815764513" sldId="287"/>
            <ac:spMk id="66" creationId="{8BF907D8-9867-4AA5-83A9-90A0F7D856AE}"/>
          </ac:spMkLst>
        </pc:spChg>
        <pc:spChg chg="add del">
          <ac:chgData name="Joanna Łaszcz" userId="e0bed1d186ccce9c" providerId="LiveId" clId="{2122F922-57E4-4390-AD4D-5F20CD14F64D}" dt="2020-04-06T13:26:01.081" v="267" actId="26606"/>
          <ac:spMkLst>
            <pc:docMk/>
            <pc:sldMk cId="815764513" sldId="287"/>
            <ac:spMk id="67" creationId="{E3E51905-F374-4E1A-97CF-B741584B74D5}"/>
          </ac:spMkLst>
        </pc:spChg>
        <pc:spChg chg="add mod">
          <ac:chgData name="Joanna Łaszcz" userId="e0bed1d186ccce9c" providerId="LiveId" clId="{2122F922-57E4-4390-AD4D-5F20CD14F64D}" dt="2020-04-06T13:35:02.821" v="495" actId="14100"/>
          <ac:spMkLst>
            <pc:docMk/>
            <pc:sldMk cId="815764513" sldId="287"/>
            <ac:spMk id="68" creationId="{8AAC517A-1135-482C-8A15-3798468858A0}"/>
          </ac:spMkLst>
        </pc:spChg>
        <pc:spChg chg="add del">
          <ac:chgData name="Joanna Łaszcz" userId="e0bed1d186ccce9c" providerId="LiveId" clId="{2122F922-57E4-4390-AD4D-5F20CD14F64D}" dt="2020-04-06T13:26:25.001" v="269" actId="26606"/>
          <ac:spMkLst>
            <pc:docMk/>
            <pc:sldMk cId="815764513" sldId="287"/>
            <ac:spMk id="69" creationId="{DCF72F19-1473-448C-AA14-0CB8AA374CF0}"/>
          </ac:spMkLst>
        </pc:spChg>
        <pc:spChg chg="add del">
          <ac:chgData name="Joanna Łaszcz" userId="e0bed1d186ccce9c" providerId="LiveId" clId="{2122F922-57E4-4390-AD4D-5F20CD14F64D}" dt="2020-04-06T13:26:25.001" v="269" actId="26606"/>
          <ac:spMkLst>
            <pc:docMk/>
            <pc:sldMk cId="815764513" sldId="287"/>
            <ac:spMk id="72" creationId="{04357C93-F0CB-4A1C-8F77-4E9063789819}"/>
          </ac:spMkLst>
        </pc:spChg>
        <pc:grpChg chg="add del">
          <ac:chgData name="Joanna Łaszcz" userId="e0bed1d186ccce9c" providerId="LiveId" clId="{2122F922-57E4-4390-AD4D-5F20CD14F64D}" dt="2020-04-06T13:26:25.800" v="270" actId="26606"/>
          <ac:grpSpMkLst>
            <pc:docMk/>
            <pc:sldMk cId="815764513" sldId="287"/>
            <ac:grpSpMk id="16" creationId="{2DF00571-E53F-4406-874C-D5333B3E8448}"/>
          </ac:grpSpMkLst>
        </pc:grpChg>
        <pc:grpChg chg="add del">
          <ac:chgData name="Joanna Łaszcz" userId="e0bed1d186ccce9c" providerId="LiveId" clId="{2122F922-57E4-4390-AD4D-5F20CD14F64D}" dt="2020-04-06T13:26:01.081" v="267" actId="26606"/>
          <ac:grpSpMkLst>
            <pc:docMk/>
            <pc:sldMk cId="815764513" sldId="287"/>
            <ac:grpSpMk id="45" creationId="{CC260CAB-FCE7-47B7-8B7D-A326A658F634}"/>
          </ac:grpSpMkLst>
        </pc:grpChg>
        <pc:grpChg chg="add del">
          <ac:chgData name="Joanna Łaszcz" userId="e0bed1d186ccce9c" providerId="LiveId" clId="{2122F922-57E4-4390-AD4D-5F20CD14F64D}" dt="2020-04-06T13:26:25.001" v="269" actId="26606"/>
          <ac:grpSpMkLst>
            <pc:docMk/>
            <pc:sldMk cId="815764513" sldId="287"/>
            <ac:grpSpMk id="70" creationId="{3AF6A671-C637-4547-85F4-51B6D1881399}"/>
          </ac:grpSpMkLst>
        </pc:grpChg>
        <pc:picChg chg="add del mod">
          <ac:chgData name="Joanna Łaszcz" userId="e0bed1d186ccce9c" providerId="LiveId" clId="{2122F922-57E4-4390-AD4D-5F20CD14F64D}" dt="2020-04-06T13:26:26.421" v="272" actId="931"/>
          <ac:picMkLst>
            <pc:docMk/>
            <pc:sldMk cId="815764513" sldId="287"/>
            <ac:picMk id="5" creationId="{765C541B-529B-42E8-886D-DF2126310CF9}"/>
          </ac:picMkLst>
        </pc:picChg>
        <pc:picChg chg="add mod">
          <ac:chgData name="Joanna Łaszcz" userId="e0bed1d186ccce9c" providerId="LiveId" clId="{2122F922-57E4-4390-AD4D-5F20CD14F64D}" dt="2020-04-06T13:28:38.049" v="289" actId="14100"/>
          <ac:picMkLst>
            <pc:docMk/>
            <pc:sldMk cId="815764513" sldId="287"/>
            <ac:picMk id="7" creationId="{3525EE03-B029-487E-83C7-BF64DE4AE5D6}"/>
          </ac:picMkLst>
        </pc:picChg>
      </pc:sldChg>
      <pc:sldChg chg="modSp new mod">
        <pc:chgData name="Joanna Łaszcz" userId="e0bed1d186ccce9c" providerId="LiveId" clId="{2122F922-57E4-4390-AD4D-5F20CD14F64D}" dt="2020-04-06T13:54:39.358" v="597" actId="20577"/>
        <pc:sldMkLst>
          <pc:docMk/>
          <pc:sldMk cId="1478718710" sldId="288"/>
        </pc:sldMkLst>
        <pc:spChg chg="mod">
          <ac:chgData name="Joanna Łaszcz" userId="e0bed1d186ccce9c" providerId="LiveId" clId="{2122F922-57E4-4390-AD4D-5F20CD14F64D}" dt="2020-04-06T13:54:39.358" v="597" actId="20577"/>
          <ac:spMkLst>
            <pc:docMk/>
            <pc:sldMk cId="1478718710" sldId="288"/>
            <ac:spMk id="2" creationId="{7E866916-3795-4546-859A-597CE01AD639}"/>
          </ac:spMkLst>
        </pc:spChg>
      </pc:sldChg>
      <pc:sldChg chg="new del">
        <pc:chgData name="Joanna Łaszcz" userId="e0bed1d186ccce9c" providerId="LiveId" clId="{2122F922-57E4-4390-AD4D-5F20CD14F64D}" dt="2020-04-06T13:45:36.064" v="506" actId="47"/>
        <pc:sldMkLst>
          <pc:docMk/>
          <pc:sldMk cId="3506367903" sldId="288"/>
        </pc:sldMkLst>
      </pc:sldChg>
    </pc:docChg>
  </pc:docChgLst>
  <pc:docChgLst>
    <pc:chgData name="Joanna Łaszcz" userId="e0bed1d186ccce9c" providerId="LiveId" clId="{31EC000A-2B49-4638-AA81-CFF2F79F443B}"/>
    <pc:docChg chg="undo custSel mod addSld delSld modSld">
      <pc:chgData name="Joanna Łaszcz" userId="e0bed1d186ccce9c" providerId="LiveId" clId="{31EC000A-2B49-4638-AA81-CFF2F79F443B}" dt="2020-04-07T15:44:52.759" v="188" actId="1076"/>
      <pc:docMkLst>
        <pc:docMk/>
      </pc:docMkLst>
      <pc:sldChg chg="modSp mod">
        <pc:chgData name="Joanna Łaszcz" userId="e0bed1d186ccce9c" providerId="LiveId" clId="{31EC000A-2B49-4638-AA81-CFF2F79F443B}" dt="2020-04-07T14:51:59.699" v="177" actId="1076"/>
        <pc:sldMkLst>
          <pc:docMk/>
          <pc:sldMk cId="774880380" sldId="276"/>
        </pc:sldMkLst>
        <pc:spChg chg="mod">
          <ac:chgData name="Joanna Łaszcz" userId="e0bed1d186ccce9c" providerId="LiveId" clId="{31EC000A-2B49-4638-AA81-CFF2F79F443B}" dt="2020-04-07T14:51:59.699" v="177" actId="1076"/>
          <ac:spMkLst>
            <pc:docMk/>
            <pc:sldMk cId="774880380" sldId="276"/>
            <ac:spMk id="7" creationId="{D604C964-D364-44B1-AE55-3EC2FA232D37}"/>
          </ac:spMkLst>
        </pc:spChg>
      </pc:sldChg>
      <pc:sldChg chg="modSp mod setBg">
        <pc:chgData name="Joanna Łaszcz" userId="e0bed1d186ccce9c" providerId="LiveId" clId="{31EC000A-2B49-4638-AA81-CFF2F79F443B}" dt="2020-04-07T15:44:52.759" v="188" actId="1076"/>
        <pc:sldMkLst>
          <pc:docMk/>
          <pc:sldMk cId="815764513" sldId="287"/>
        </pc:sldMkLst>
        <pc:spChg chg="mod">
          <ac:chgData name="Joanna Łaszcz" userId="e0bed1d186ccce9c" providerId="LiveId" clId="{31EC000A-2B49-4638-AA81-CFF2F79F443B}" dt="2020-04-07T15:44:52.759" v="188" actId="1076"/>
          <ac:spMkLst>
            <pc:docMk/>
            <pc:sldMk cId="815764513" sldId="287"/>
            <ac:spMk id="8" creationId="{46EF2CDE-CA58-4A57-BBAE-AFFA32C51041}"/>
          </ac:spMkLst>
        </pc:spChg>
      </pc:sldChg>
      <pc:sldChg chg="addSp delSp modSp mod setBg">
        <pc:chgData name="Joanna Łaszcz" userId="e0bed1d186ccce9c" providerId="LiveId" clId="{31EC000A-2B49-4638-AA81-CFF2F79F443B}" dt="2020-04-07T15:43:07.447" v="186" actId="1076"/>
        <pc:sldMkLst>
          <pc:docMk/>
          <pc:sldMk cId="1478718710" sldId="288"/>
        </pc:sldMkLst>
        <pc:spChg chg="mod">
          <ac:chgData name="Joanna Łaszcz" userId="e0bed1d186ccce9c" providerId="LiveId" clId="{31EC000A-2B49-4638-AA81-CFF2F79F443B}" dt="2020-04-06T16:56:13.106" v="139" actId="1076"/>
          <ac:spMkLst>
            <pc:docMk/>
            <pc:sldMk cId="1478718710" sldId="288"/>
            <ac:spMk id="2" creationId="{7E866916-3795-4546-859A-597CE01AD639}"/>
          </ac:spMkLst>
        </pc:spChg>
        <pc:spChg chg="add del mod">
          <ac:chgData name="Joanna Łaszcz" userId="e0bed1d186ccce9c" providerId="LiveId" clId="{31EC000A-2B49-4638-AA81-CFF2F79F443B}" dt="2020-04-06T16:28:33.709" v="11"/>
          <ac:spMkLst>
            <pc:docMk/>
            <pc:sldMk cId="1478718710" sldId="288"/>
            <ac:spMk id="3" creationId="{3D95435C-830D-4544-9005-A04572B95905}"/>
          </ac:spMkLst>
        </pc:spChg>
        <pc:spChg chg="add del">
          <ac:chgData name="Joanna Łaszcz" userId="e0bed1d186ccce9c" providerId="LiveId" clId="{31EC000A-2B49-4638-AA81-CFF2F79F443B}" dt="2020-04-06T16:43:14.180" v="32" actId="26606"/>
          <ac:spMkLst>
            <pc:docMk/>
            <pc:sldMk cId="1478718710" sldId="288"/>
            <ac:spMk id="12" creationId="{E0660AFA-C0FE-44BF-A8A3-E59EBD08D825}"/>
          </ac:spMkLst>
        </pc:spChg>
        <pc:spChg chg="add mod ord">
          <ac:chgData name="Joanna Łaszcz" userId="e0bed1d186ccce9c" providerId="LiveId" clId="{31EC000A-2B49-4638-AA81-CFF2F79F443B}" dt="2020-04-06T16:56:13.551" v="140" actId="1076"/>
          <ac:spMkLst>
            <pc:docMk/>
            <pc:sldMk cId="1478718710" sldId="288"/>
            <ac:spMk id="26" creationId="{89C8DAC0-1D6A-4FA8-B7FE-216C6A2497BC}"/>
          </ac:spMkLst>
        </pc:spChg>
        <pc:picChg chg="add mod">
          <ac:chgData name="Joanna Łaszcz" userId="e0bed1d186ccce9c" providerId="LiveId" clId="{31EC000A-2B49-4638-AA81-CFF2F79F443B}" dt="2020-04-06T16:49:49.258" v="99" actId="14100"/>
          <ac:picMkLst>
            <pc:docMk/>
            <pc:sldMk cId="1478718710" sldId="288"/>
            <ac:picMk id="4" creationId="{7A636534-3D7B-4E32-997F-9514C6DE07E0}"/>
          </ac:picMkLst>
        </pc:picChg>
        <pc:picChg chg="add mod ord">
          <ac:chgData name="Joanna Łaszcz" userId="e0bed1d186ccce9c" providerId="LiveId" clId="{31EC000A-2B49-4638-AA81-CFF2F79F443B}" dt="2020-04-07T15:43:07.447" v="186" actId="1076"/>
          <ac:picMkLst>
            <pc:docMk/>
            <pc:sldMk cId="1478718710" sldId="288"/>
            <ac:picMk id="5" creationId="{7EDCAE35-1A54-49D7-96B8-FEA2BD66417A}"/>
          </ac:picMkLst>
        </pc:picChg>
        <pc:picChg chg="add mod">
          <ac:chgData name="Joanna Łaszcz" userId="e0bed1d186ccce9c" providerId="LiveId" clId="{31EC000A-2B49-4638-AA81-CFF2F79F443B}" dt="2020-04-06T16:51:24.506" v="113" actId="1076"/>
          <ac:picMkLst>
            <pc:docMk/>
            <pc:sldMk cId="1478718710" sldId="288"/>
            <ac:picMk id="6" creationId="{2E9BA023-BB7A-4DCA-8367-AA4588CC10B0}"/>
          </ac:picMkLst>
        </pc:picChg>
        <pc:picChg chg="add mod">
          <ac:chgData name="Joanna Łaszcz" userId="e0bed1d186ccce9c" providerId="LiveId" clId="{31EC000A-2B49-4638-AA81-CFF2F79F443B}" dt="2020-04-06T16:51:28.113" v="114" actId="1076"/>
          <ac:picMkLst>
            <pc:docMk/>
            <pc:sldMk cId="1478718710" sldId="288"/>
            <ac:picMk id="7" creationId="{B5D4993E-E916-4DFD-894C-432849F9F022}"/>
          </ac:picMkLst>
        </pc:picChg>
        <pc:picChg chg="add mod">
          <ac:chgData name="Joanna Łaszcz" userId="e0bed1d186ccce9c" providerId="LiveId" clId="{31EC000A-2B49-4638-AA81-CFF2F79F443B}" dt="2020-04-06T16:49:24.603" v="91" actId="1076"/>
          <ac:picMkLst>
            <pc:docMk/>
            <pc:sldMk cId="1478718710" sldId="288"/>
            <ac:picMk id="8" creationId="{07803067-06E3-4AAA-A157-8F1F5AC18FF5}"/>
          </ac:picMkLst>
        </pc:picChg>
        <pc:picChg chg="add mod">
          <ac:chgData name="Joanna Łaszcz" userId="e0bed1d186ccce9c" providerId="LiveId" clId="{31EC000A-2B49-4638-AA81-CFF2F79F443B}" dt="2020-04-06T16:49:54.991" v="100" actId="1076"/>
          <ac:picMkLst>
            <pc:docMk/>
            <pc:sldMk cId="1478718710" sldId="288"/>
            <ac:picMk id="14" creationId="{56F98F97-EFF4-4635-96D5-318B0C15A7F1}"/>
          </ac:picMkLst>
        </pc:picChg>
        <pc:picChg chg="add mod">
          <ac:chgData name="Joanna Łaszcz" userId="e0bed1d186ccce9c" providerId="LiveId" clId="{31EC000A-2B49-4638-AA81-CFF2F79F443B}" dt="2020-04-06T16:52:18.875" v="126" actId="1076"/>
          <ac:picMkLst>
            <pc:docMk/>
            <pc:sldMk cId="1478718710" sldId="288"/>
            <ac:picMk id="16" creationId="{D74CBA86-0487-4B52-9527-F91BA18EB0D0}"/>
          </ac:picMkLst>
        </pc:picChg>
        <pc:picChg chg="add mod">
          <ac:chgData name="Joanna Łaszcz" userId="e0bed1d186ccce9c" providerId="LiveId" clId="{31EC000A-2B49-4638-AA81-CFF2F79F443B}" dt="2020-04-06T16:52:09.529" v="124" actId="1076"/>
          <ac:picMkLst>
            <pc:docMk/>
            <pc:sldMk cId="1478718710" sldId="288"/>
            <ac:picMk id="18" creationId="{9648B489-CFB9-4E11-8348-C1D1FD8464E6}"/>
          </ac:picMkLst>
        </pc:picChg>
        <pc:picChg chg="add mod">
          <ac:chgData name="Joanna Łaszcz" userId="e0bed1d186ccce9c" providerId="LiveId" clId="{31EC000A-2B49-4638-AA81-CFF2F79F443B}" dt="2020-04-06T16:52:12.396" v="125" actId="1076"/>
          <ac:picMkLst>
            <pc:docMk/>
            <pc:sldMk cId="1478718710" sldId="288"/>
            <ac:picMk id="20" creationId="{D2CD9AF9-A005-4C9B-A50F-A75A2EAE9B63}"/>
          </ac:picMkLst>
        </pc:picChg>
        <pc:picChg chg="add mod">
          <ac:chgData name="Joanna Łaszcz" userId="e0bed1d186ccce9c" providerId="LiveId" clId="{31EC000A-2B49-4638-AA81-CFF2F79F443B}" dt="2020-04-06T16:50:26.452" v="105" actId="1076"/>
          <ac:picMkLst>
            <pc:docMk/>
            <pc:sldMk cId="1478718710" sldId="288"/>
            <ac:picMk id="22" creationId="{9D9D0C94-376E-4199-A725-493F045F78E0}"/>
          </ac:picMkLst>
        </pc:picChg>
        <pc:picChg chg="add mod">
          <ac:chgData name="Joanna Łaszcz" userId="e0bed1d186ccce9c" providerId="LiveId" clId="{31EC000A-2B49-4638-AA81-CFF2F79F443B}" dt="2020-04-06T16:51:38.991" v="118" actId="14100"/>
          <ac:picMkLst>
            <pc:docMk/>
            <pc:sldMk cId="1478718710" sldId="288"/>
            <ac:picMk id="23" creationId="{EFA7EC23-A42C-4CD7-B6EC-32AF71A21F28}"/>
          </ac:picMkLst>
        </pc:picChg>
        <pc:picChg chg="add mod modCrop">
          <ac:chgData name="Joanna Łaszcz" userId="e0bed1d186ccce9c" providerId="LiveId" clId="{31EC000A-2B49-4638-AA81-CFF2F79F443B}" dt="2020-04-07T15:42:41.992" v="185" actId="1076"/>
          <ac:picMkLst>
            <pc:docMk/>
            <pc:sldMk cId="1478718710" sldId="288"/>
            <ac:picMk id="24" creationId="{DD2C3415-8976-45B2-924E-353488D42FE5}"/>
          </ac:picMkLst>
        </pc:picChg>
        <pc:picChg chg="add mod">
          <ac:chgData name="Joanna Łaszcz" userId="e0bed1d186ccce9c" providerId="LiveId" clId="{31EC000A-2B49-4638-AA81-CFF2F79F443B}" dt="2020-04-06T16:53:02.001" v="129" actId="1076"/>
          <ac:picMkLst>
            <pc:docMk/>
            <pc:sldMk cId="1478718710" sldId="288"/>
            <ac:picMk id="25" creationId="{182D0A1D-1B20-4A99-97A5-113956679C7C}"/>
          </ac:picMkLst>
        </pc:picChg>
        <pc:cxnChg chg="add del">
          <ac:chgData name="Joanna Łaszcz" userId="e0bed1d186ccce9c" providerId="LiveId" clId="{31EC000A-2B49-4638-AA81-CFF2F79F443B}" dt="2020-04-06T16:43:14.180" v="32" actId="26606"/>
          <ac:cxnSpMkLst>
            <pc:docMk/>
            <pc:sldMk cId="1478718710" sldId="288"/>
            <ac:cxnSpMk id="15" creationId="{822A5670-0F7B-4199-AEAB-33FBA9CEA44D}"/>
          </ac:cxnSpMkLst>
        </pc:cxnChg>
        <pc:cxnChg chg="add del">
          <ac:chgData name="Joanna Łaszcz" userId="e0bed1d186ccce9c" providerId="LiveId" clId="{31EC000A-2B49-4638-AA81-CFF2F79F443B}" dt="2020-04-06T16:43:14.180" v="32" actId="26606"/>
          <ac:cxnSpMkLst>
            <pc:docMk/>
            <pc:sldMk cId="1478718710" sldId="288"/>
            <ac:cxnSpMk id="17" creationId="{8BB1744D-A7DF-4B65-B6E3-DCF12BB2D869}"/>
          </ac:cxnSpMkLst>
        </pc:cxnChg>
        <pc:cxnChg chg="add del">
          <ac:chgData name="Joanna Łaszcz" userId="e0bed1d186ccce9c" providerId="LiveId" clId="{31EC000A-2B49-4638-AA81-CFF2F79F443B}" dt="2020-04-06T16:43:14.180" v="32" actId="26606"/>
          <ac:cxnSpMkLst>
            <pc:docMk/>
            <pc:sldMk cId="1478718710" sldId="288"/>
            <ac:cxnSpMk id="19" creationId="{882DD753-EA38-4E86-91FB-05041A44A28E}"/>
          </ac:cxnSpMkLst>
        </pc:cxnChg>
        <pc:cxnChg chg="add del">
          <ac:chgData name="Joanna Łaszcz" userId="e0bed1d186ccce9c" providerId="LiveId" clId="{31EC000A-2B49-4638-AA81-CFF2F79F443B}" dt="2020-04-06T16:43:14.180" v="32" actId="26606"/>
          <ac:cxnSpMkLst>
            <pc:docMk/>
            <pc:sldMk cId="1478718710" sldId="288"/>
            <ac:cxnSpMk id="21" creationId="{6DA63E78-7704-45EF-B5D3-EADDF5D82674}"/>
          </ac:cxnSpMkLst>
        </pc:cxnChg>
      </pc:sldChg>
      <pc:sldChg chg="modSp add del mod">
        <pc:chgData name="Joanna Łaszcz" userId="e0bed1d186ccce9c" providerId="LiveId" clId="{31EC000A-2B49-4638-AA81-CFF2F79F443B}" dt="2020-04-06T16:58:29.892" v="157" actId="2696"/>
        <pc:sldMkLst>
          <pc:docMk/>
          <pc:sldMk cId="651364523" sldId="289"/>
        </pc:sldMkLst>
        <pc:spChg chg="mod">
          <ac:chgData name="Joanna Łaszcz" userId="e0bed1d186ccce9c" providerId="LiveId" clId="{31EC000A-2B49-4638-AA81-CFF2F79F443B}" dt="2020-04-06T16:57:14.712" v="156" actId="1076"/>
          <ac:spMkLst>
            <pc:docMk/>
            <pc:sldMk cId="651364523" sldId="289"/>
            <ac:spMk id="2" creationId="{7E866916-3795-4546-859A-597CE01AD639}"/>
          </ac:spMkLst>
        </pc:spChg>
        <pc:spChg chg="mod">
          <ac:chgData name="Joanna Łaszcz" userId="e0bed1d186ccce9c" providerId="LiveId" clId="{31EC000A-2B49-4638-AA81-CFF2F79F443B}" dt="2020-04-06T16:57:11.033" v="155" actId="1076"/>
          <ac:spMkLst>
            <pc:docMk/>
            <pc:sldMk cId="651364523" sldId="289"/>
            <ac:spMk id="26" creationId="{89C8DAC0-1D6A-4FA8-B7FE-216C6A2497BC}"/>
          </ac:spMkLst>
        </pc:spChg>
        <pc:picChg chg="mod">
          <ac:chgData name="Joanna Łaszcz" userId="e0bed1d186ccce9c" providerId="LiveId" clId="{31EC000A-2B49-4638-AA81-CFF2F79F443B}" dt="2020-04-06T16:56:27.054" v="144" actId="1076"/>
          <ac:picMkLst>
            <pc:docMk/>
            <pc:sldMk cId="651364523" sldId="289"/>
            <ac:picMk id="4" creationId="{7A636534-3D7B-4E32-997F-9514C6DE07E0}"/>
          </ac:picMkLst>
        </pc:picChg>
        <pc:picChg chg="mod">
          <ac:chgData name="Joanna Łaszcz" userId="e0bed1d186ccce9c" providerId="LiveId" clId="{31EC000A-2B49-4638-AA81-CFF2F79F443B}" dt="2020-04-06T16:56:50.806" v="148" actId="1076"/>
          <ac:picMkLst>
            <pc:docMk/>
            <pc:sldMk cId="651364523" sldId="289"/>
            <ac:picMk id="5" creationId="{7EDCAE35-1A54-49D7-96B8-FEA2BD66417A}"/>
          </ac:picMkLst>
        </pc:picChg>
        <pc:picChg chg="mod">
          <ac:chgData name="Joanna Łaszcz" userId="e0bed1d186ccce9c" providerId="LiveId" clId="{31EC000A-2B49-4638-AA81-CFF2F79F443B}" dt="2020-04-06T16:56:52.970" v="149" actId="1076"/>
          <ac:picMkLst>
            <pc:docMk/>
            <pc:sldMk cId="651364523" sldId="289"/>
            <ac:picMk id="6" creationId="{2E9BA023-BB7A-4DCA-8367-AA4588CC10B0}"/>
          </ac:picMkLst>
        </pc:picChg>
        <pc:picChg chg="mod">
          <ac:chgData name="Joanna Łaszcz" userId="e0bed1d186ccce9c" providerId="LiveId" clId="{31EC000A-2B49-4638-AA81-CFF2F79F443B}" dt="2020-04-06T16:57:05.107" v="154" actId="1076"/>
          <ac:picMkLst>
            <pc:docMk/>
            <pc:sldMk cId="651364523" sldId="289"/>
            <ac:picMk id="7" creationId="{B5D4993E-E916-4DFD-894C-432849F9F022}"/>
          </ac:picMkLst>
        </pc:picChg>
        <pc:picChg chg="mod">
          <ac:chgData name="Joanna Łaszcz" userId="e0bed1d186ccce9c" providerId="LiveId" clId="{31EC000A-2B49-4638-AA81-CFF2F79F443B}" dt="2020-04-06T16:57:03.581" v="153" actId="1076"/>
          <ac:picMkLst>
            <pc:docMk/>
            <pc:sldMk cId="651364523" sldId="289"/>
            <ac:picMk id="8" creationId="{07803067-06E3-4AAA-A157-8F1F5AC18FF5}"/>
          </ac:picMkLst>
        </pc:picChg>
        <pc:picChg chg="mod">
          <ac:chgData name="Joanna Łaszcz" userId="e0bed1d186ccce9c" providerId="LiveId" clId="{31EC000A-2B49-4638-AA81-CFF2F79F443B}" dt="2020-04-06T16:56:46.995" v="147" actId="1076"/>
          <ac:picMkLst>
            <pc:docMk/>
            <pc:sldMk cId="651364523" sldId="289"/>
            <ac:picMk id="14" creationId="{56F98F97-EFF4-4635-96D5-318B0C15A7F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E8C9D-E44C-4D9E-A6FE-C825800F3316}" type="datetimeFigureOut">
              <a:rPr lang="pl-PL" smtClean="0"/>
              <a:t>07.04.2020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76FB9-1CC8-4EF0-92CC-B1CD56464A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460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76FB9-1CC8-4EF0-92CC-B1CD56464A74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1926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5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0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3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09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3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2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5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5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3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7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816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93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00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91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50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52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78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7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42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32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36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814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1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32B20-3545-4D95-A0C7-508FF1038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BE8DF09-FFF3-4E3C-9516-8950F3CF05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CC7A8AF-5E87-4823-BA8D-E7E50FE92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3CF146F-186F-428E-B84F-EEE59774C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9CDA82-477E-49B1-8C65-80046649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6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0322F2-52AD-4C20-B90D-893BDF9F4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CC4492-D57C-40C0-B9A8-45FFE375C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9888180-0929-424E-8B76-A4C9DF5B1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E004987-77B8-4B9B-A0F6-2BDB049DE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22A21F1-6676-423E-9799-46BD7E258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40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DE6E1D-424B-4356-833F-DC670251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86A3EE-F332-4C68-B644-34D1C07D4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DC7FE18-A0CA-4930-A323-FBA623F2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2E888E9-87D2-41C7-9645-8033E967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8A24282-2A04-47E2-A0A8-BDBF67C0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433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F4A8CD-DA81-47CB-A3FC-0F1283232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A8F8B4-843A-4F8C-96D4-56A448EB9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46650A-0222-4C4B-B8A4-098B03CC0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B65935-6476-4699-8B40-40FB3A963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F094A5F-8B2A-475E-9FFB-650E182B4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ADE12AA-0059-4941-9A1A-516B188A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694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616AB8-C3FC-4870-8D8A-A1371AE8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A291FD0-BA8C-46B0-AAD1-57EE62D3E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163EC11-32ED-401D-A9ED-4ABAEFC43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5F9B02F-348D-4897-BE88-4BD9B933C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6E2EB9B-1976-42CA-95B0-124054591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95B44B6-F933-42AE-8010-1E5A92A9B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9E15FBD-1DCB-4C69-9BCE-B30CEF00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FDBE01E-9901-4B07-9E92-80C9012D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64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E7CD2E-801C-46BD-8530-01361461C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35751B8-DCA6-41AE-8ED6-887ED3E3D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7CB3210-6BAF-4751-BC59-18998DB1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196E5FE-92D7-4439-8C9B-002DEE24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155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3D96879-56A5-4DCC-876D-11D573C53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998BD52-A003-4A3B-B0B7-C2DF7444F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EFEDD5A-D107-4450-9B97-84813C7C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132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6123B0-8114-4080-A9E7-EBC5395F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73E04B-2E91-4C25-98F8-24E83C64D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CAF8ED8-5A53-46C4-A892-C76B48054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3F996E2-AFEE-4A82-9C6C-1E4E14F1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057CDD-26F4-466C-BE5A-1A18D9649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8142E2-CBB6-4FBC-9637-49240FED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566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8F904F-A781-4DA9-A729-3033ABB9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5A1FA33-4C4A-4669-B63A-34522DCBC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0559CEF-7ABF-4136-A6B1-98EAD8B7E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B36BBF3-A119-4C6B-801B-C5DED10F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EBA99A7-21F3-4F9F-8952-F73FCE2E7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E745FE4-AF1A-4DD3-AC27-2752462C4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724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E37A2D-E9C8-4042-A4ED-6DD789711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D5483DF-056D-4EFC-BE2B-9780264EE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DA6D672-E67F-405F-AC6F-D1DB25BA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B35C0F3-6C6C-46BD-B29F-D391BA30B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5E82E-04CF-4ABE-9800-1B07E347A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604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7DE4DD5-B74C-41F8-A508-18436E9896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FAF4E88-6C22-4FE6-B940-33F00A8C6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A1F55B-E385-4177-86F7-3840AB720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EB59ED0-C74A-439D-B729-B3ED96F6B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2F3807B-2CCD-49DF-B545-9BEEFACDE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8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6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0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5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25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3957EEA-1B06-4E23-A922-6BE79F5AA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3A7899-350E-4B53-B1AE-DECC25025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897349C-8447-4404-A337-A374093D5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9F26CD5-6970-4FF3-B0A3-43CCF8D34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10BFF1-F5F8-4827-B5CB-2B03A72FA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8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jfif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jf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gif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0170" y="3937254"/>
            <a:ext cx="8723390" cy="2133602"/>
          </a:xfrm>
        </p:spPr>
        <p:txBody>
          <a:bodyPr>
            <a:noAutofit/>
          </a:bodyPr>
          <a:lstStyle/>
          <a:p>
            <a:pPr algn="ctr">
              <a:lnSpc>
                <a:spcPct val="108000"/>
              </a:lnSpc>
            </a:pPr>
            <a:r>
              <a:rPr lang="pl-PL" sz="3600" i="0">
                <a:solidFill>
                  <a:schemeClr val="tx1">
                    <a:lumMod val="85000"/>
                    <a:lumOff val="15000"/>
                  </a:schemeClr>
                </a:solidFill>
                <a:latin typeface="Trebuchet MS"/>
                <a:cs typeface="Martel" panose="00000500000000000000" pitchFamily="2" charset="-18"/>
              </a:rPr>
              <a:t>IV Liceum Ogólnokształcące </a:t>
            </a:r>
            <a:br>
              <a:rPr lang="pl-PL" sz="3600" i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Martel" panose="00000500000000000000" pitchFamily="2" charset="-18"/>
              </a:rPr>
            </a:br>
            <a:r>
              <a:rPr lang="pl-PL" sz="3600" i="0">
                <a:solidFill>
                  <a:schemeClr val="tx1">
                    <a:lumMod val="85000"/>
                    <a:lumOff val="15000"/>
                  </a:schemeClr>
                </a:solidFill>
                <a:latin typeface="Trebuchet MS"/>
                <a:cs typeface="Martel" panose="00000500000000000000" pitchFamily="2" charset="-18"/>
              </a:rPr>
              <a:t>z Oddziałami Mistrzostwa Sportowego</a:t>
            </a:r>
            <a:br>
              <a:rPr lang="pl-PL" sz="3600" i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Martel" panose="00000500000000000000" pitchFamily="2" charset="-18"/>
              </a:rPr>
            </a:br>
            <a:r>
              <a:rPr lang="pl-PL" sz="3600" i="0">
                <a:solidFill>
                  <a:schemeClr val="tx1">
                    <a:lumMod val="85000"/>
                    <a:lumOff val="15000"/>
                  </a:schemeClr>
                </a:solidFill>
                <a:latin typeface="Trebuchet MS"/>
                <a:cs typeface="Martel" panose="00000500000000000000" pitchFamily="2" charset="-18"/>
              </a:rPr>
              <a:t>im. Marynarzy Wojsk Ochrony Pogranicza </a:t>
            </a:r>
            <a:br>
              <a:rPr lang="pl-PL" sz="3600" i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Martel" panose="00000500000000000000" pitchFamily="2" charset="-18"/>
              </a:rPr>
            </a:br>
            <a:r>
              <a:rPr lang="pl-PL" sz="3600" i="0">
                <a:solidFill>
                  <a:schemeClr val="tx1">
                    <a:lumMod val="85000"/>
                    <a:lumOff val="15000"/>
                  </a:schemeClr>
                </a:solidFill>
                <a:latin typeface="Trebuchet MS"/>
                <a:cs typeface="Martel" panose="00000500000000000000" pitchFamily="2" charset="-18"/>
              </a:rPr>
              <a:t>w Gdańsku</a:t>
            </a:r>
          </a:p>
        </p:txBody>
      </p:sp>
      <p:pic>
        <p:nvPicPr>
          <p:cNvPr id="7" name="Obraz 6" descr="Obraz zawierający znak, rysunek&#10;&#10;Opis wygenerowany automatycznie">
            <a:extLst>
              <a:ext uri="{FF2B5EF4-FFF2-40B4-BE49-F238E27FC236}">
                <a16:creationId xmlns:a16="http://schemas.microsoft.com/office/drawing/2014/main" id="{F3A3985A-8332-4A81-82CE-8891B0F7C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005"/>
            <a:ext cx="4451299" cy="450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9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soba, wewnątrz, osoby, stojące&#10;&#10;Opis wygenerowany automatycznie">
            <a:extLst>
              <a:ext uri="{FF2B5EF4-FFF2-40B4-BE49-F238E27FC236}">
                <a16:creationId xmlns:a16="http://schemas.microsoft.com/office/drawing/2014/main" id="{2408BECC-2F55-4588-A745-CCDA02B63F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0" y="4830508"/>
            <a:ext cx="12192000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83128" y="5351657"/>
            <a:ext cx="12025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MISTRZOSTWA SPORTOWEGO ― PIŁKA SIATKOWA </a:t>
            </a:r>
          </a:p>
          <a:p>
            <a:pPr algn="ctr"/>
            <a:r>
              <a:rPr lang="pl-PL" sz="28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SPORTOWA</a:t>
            </a:r>
          </a:p>
        </p:txBody>
      </p:sp>
    </p:spTree>
    <p:extLst>
      <p:ext uri="{BB962C8B-B14F-4D97-AF65-F5344CB8AC3E}">
        <p14:creationId xmlns:p14="http://schemas.microsoft.com/office/powerpoint/2010/main" val="3831108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464" y="1288857"/>
            <a:ext cx="8577372" cy="4280285"/>
          </a:xfrm>
        </p:spPr>
        <p:txBody>
          <a:bodyPr>
            <a:noAutofit/>
          </a:bodyPr>
          <a:lstStyle/>
          <a:p>
            <a:pPr algn="l"/>
            <a:r>
              <a:rPr lang="pl-PL" sz="2400" i="0">
                <a:latin typeface="+mn-lt"/>
                <a:cs typeface="Martel" panose="00000500000000000000" pitchFamily="2" charset="-18"/>
              </a:rPr>
              <a:t>KLASA MISTRZOSTWA SPORTOWEGO — PIŁKA SIATKOWA </a:t>
            </a:r>
            <a:br>
              <a:rPr lang="pl-PL" sz="2400" i="0">
                <a:latin typeface="+mn-lt"/>
                <a:cs typeface="Martel" panose="00000500000000000000" pitchFamily="2" charset="-18"/>
              </a:rPr>
            </a:br>
            <a:r>
              <a:rPr lang="pl-PL" sz="2000" i="0">
                <a:latin typeface="+mn-lt"/>
                <a:cs typeface="Martel" panose="00000500000000000000" pitchFamily="2" charset="-18"/>
              </a:rPr>
              <a:t>SPORTOWA</a:t>
            </a:r>
            <a:r>
              <a:rPr lang="pl-PL" sz="2400" i="0">
                <a:latin typeface="+mn-lt"/>
                <a:cs typeface="Martel" panose="00000500000000000000" pitchFamily="2" charset="-18"/>
              </a:rPr>
              <a:t> </a:t>
            </a:r>
            <a:br>
              <a:rPr lang="pl-PL" sz="2400" i="0">
                <a:latin typeface="+mn-lt"/>
                <a:cs typeface="Martel" panose="00000500000000000000" pitchFamily="2" charset="-18"/>
              </a:rPr>
            </a:br>
            <a:br>
              <a:rPr lang="pl-PL" sz="2400" i="0">
                <a:latin typeface="+mn-lt"/>
                <a:cs typeface="Martel" panose="00000500000000000000" pitchFamily="2" charset="-18"/>
              </a:rPr>
            </a:br>
            <a:r>
              <a:rPr lang="pl-PL" sz="2400" i="0">
                <a:latin typeface="+mn-lt"/>
                <a:cs typeface="Martel" panose="00000500000000000000" pitchFamily="2" charset="-18"/>
              </a:rPr>
              <a:t>Program rozszerzony: matematyka, język angielski.</a:t>
            </a:r>
            <a:br>
              <a:rPr lang="pl-PL" sz="2400" i="0">
                <a:latin typeface="+mn-lt"/>
                <a:cs typeface="Martel" panose="00000500000000000000" pitchFamily="2" charset="-18"/>
              </a:rPr>
            </a:br>
            <a:r>
              <a:rPr lang="pl-PL" sz="2400" i="0">
                <a:latin typeface="+mn-lt"/>
                <a:cs typeface="Martel" panose="00000500000000000000" pitchFamily="2" charset="-18"/>
              </a:rPr>
              <a:t>Drugi język obcy: język niemiecki.</a:t>
            </a:r>
            <a:br>
              <a:rPr lang="pl-PL" sz="2400" i="0">
                <a:latin typeface="+mn-lt"/>
                <a:cs typeface="Martel" panose="00000500000000000000" pitchFamily="2" charset="-18"/>
              </a:rPr>
            </a:br>
            <a:r>
              <a:rPr lang="pl-PL" sz="2400" i="0">
                <a:latin typeface="+mn-lt"/>
                <a:cs typeface="Martel" panose="00000500000000000000" pitchFamily="2" charset="-18"/>
              </a:rPr>
              <a:t> </a:t>
            </a:r>
            <a:br>
              <a:rPr lang="pl-PL" sz="2400" i="0">
                <a:latin typeface="+mn-lt"/>
                <a:cs typeface="Martel" panose="00000500000000000000" pitchFamily="2" charset="-18"/>
              </a:rPr>
            </a:br>
            <a:r>
              <a:rPr lang="pl-PL" sz="2400" i="0">
                <a:latin typeface="+mn-lt"/>
                <a:cs typeface="Martel" panose="00000500000000000000" pitchFamily="2" charset="-18"/>
              </a:rPr>
              <a:t>Przedmioty punktowane: j. polski, matematyka, j. obcy, WF. </a:t>
            </a:r>
            <a:br>
              <a:rPr lang="pl-PL" sz="2400" i="0">
                <a:latin typeface="+mn-lt"/>
                <a:cs typeface="Martel" panose="00000500000000000000" pitchFamily="2" charset="-18"/>
              </a:rPr>
            </a:br>
            <a:br>
              <a:rPr lang="pl-PL" sz="2400" i="0">
                <a:latin typeface="+mn-lt"/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FF0000"/>
                </a:solidFill>
                <a:latin typeface="+mn-lt"/>
                <a:cs typeface="Martel" panose="00000500000000000000" pitchFamily="2" charset="-18"/>
              </a:rPr>
              <a:t>Rekrutacja na podstawie egzaminu sprawnościowego.</a:t>
            </a:r>
            <a:br>
              <a:rPr lang="pl-PL" sz="2400" i="0">
                <a:solidFill>
                  <a:srgbClr val="002A7E"/>
                </a:solidFill>
                <a:latin typeface="+mn-lt"/>
                <a:cs typeface="Martel" panose="00000500000000000000" pitchFamily="2" charset="-18"/>
              </a:rPr>
            </a:br>
            <a:br>
              <a:rPr lang="pl-PL" sz="2400" i="0">
                <a:solidFill>
                  <a:srgbClr val="002A7E"/>
                </a:solidFill>
                <a:latin typeface="+mn-lt"/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002A7E"/>
                </a:solidFill>
                <a:latin typeface="+mn-lt"/>
                <a:cs typeface="Martel" panose="00000500000000000000" pitchFamily="2" charset="-18"/>
              </a:rPr>
              <a:t>Uwagi: Patronat Klubów Sportowych: Trefl Gdańsk S.A. </a:t>
            </a:r>
            <a:br>
              <a:rPr lang="pl-PL" sz="2400" i="0">
                <a:solidFill>
                  <a:srgbClr val="002A7E"/>
                </a:solidFill>
                <a:latin typeface="+mn-lt"/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002A7E"/>
                </a:solidFill>
                <a:latin typeface="+mn-lt"/>
                <a:cs typeface="Martel" panose="00000500000000000000" pitchFamily="2" charset="-18"/>
              </a:rPr>
              <a:t>oraz Akademii Siatkówki Trefl Gdańsk.</a:t>
            </a:r>
          </a:p>
        </p:txBody>
      </p:sp>
      <p:pic>
        <p:nvPicPr>
          <p:cNvPr id="4" name="Obraz 3" descr="Obraz zawierający znak, rysunek&#10;&#10;Opis wygenerowany automatycznie">
            <a:extLst>
              <a:ext uri="{FF2B5EF4-FFF2-40B4-BE49-F238E27FC236}">
                <a16:creationId xmlns:a16="http://schemas.microsoft.com/office/drawing/2014/main" id="{0885C193-1EF7-4C0B-9B60-45F9E37EF7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3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zewnętrzne, budynek, parking, stojące&#10;&#10;Opis wygenerowany automatycznie">
            <a:extLst>
              <a:ext uri="{FF2B5EF4-FFF2-40B4-BE49-F238E27FC236}">
                <a16:creationId xmlns:a16="http://schemas.microsoft.com/office/drawing/2014/main" id="{0F494902-0598-4885-8FB9-982CFFB8A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4" b="424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-50800" y="4819074"/>
            <a:ext cx="12293600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166256" y="5330705"/>
            <a:ext cx="12025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STRAŻY GRANICZNEJ </a:t>
            </a:r>
          </a:p>
          <a:p>
            <a:pPr algn="ctr"/>
            <a:r>
              <a:rPr lang="pl-PL" sz="28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BIOLOGICZNO–CHEMICZNA</a:t>
            </a:r>
          </a:p>
        </p:txBody>
      </p:sp>
    </p:spTree>
    <p:extLst>
      <p:ext uri="{BB962C8B-B14F-4D97-AF65-F5344CB8AC3E}">
        <p14:creationId xmlns:p14="http://schemas.microsoft.com/office/powerpoint/2010/main" val="1188408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573" y="565379"/>
            <a:ext cx="8723390" cy="5179045"/>
          </a:xfrm>
        </p:spPr>
        <p:txBody>
          <a:bodyPr>
            <a:noAutofit/>
          </a:bodyPr>
          <a:lstStyle/>
          <a:p>
            <a:pPr algn="l"/>
            <a:r>
              <a:rPr lang="pl-PL" sz="2400" i="0">
                <a:cs typeface="Martel" panose="00000500000000000000" pitchFamily="2" charset="-18"/>
              </a:rPr>
              <a:t>STRAŻY GRANICZNEJ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000" i="0">
                <a:cs typeface="Martel" panose="00000500000000000000" pitchFamily="2" charset="-18"/>
              </a:rPr>
              <a:t>BIOLOGICZNO–CHEMICZNA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Program rozszerzony: biologia, chemia, język angielski.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Drugi język obcy: język rosyjski.   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Dodatkowo: przedmioty Straży Granicznej, samoobrona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i musztra.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Przedmioty punktowane: j. polski, j. obcy, biologia, matematyka.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002A7E"/>
                </a:solidFill>
                <a:cs typeface="Martel" panose="00000500000000000000" pitchFamily="2" charset="-18"/>
              </a:rPr>
              <a:t>Uwagi: Patronat Morskiego Oddziału Straży Granicznej. Zajęcia specjalistyczne prowadzą oficerowie MOSG. </a:t>
            </a:r>
          </a:p>
        </p:txBody>
      </p:sp>
      <p:pic>
        <p:nvPicPr>
          <p:cNvPr id="5" name="Obraz 4" descr="Obraz zawierający znak, rysunek&#10;&#10;Opis wygenerowany automatycznie">
            <a:extLst>
              <a:ext uri="{FF2B5EF4-FFF2-40B4-BE49-F238E27FC236}">
                <a16:creationId xmlns:a16="http://schemas.microsoft.com/office/drawing/2014/main" id="{B6F67279-9A4A-4F3B-80FE-6273C4C7AC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0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soba, pozujący, grupa, zdjęcie&#10;&#10;Opis wygenerowany automatycznie">
            <a:extLst>
              <a:ext uri="{FF2B5EF4-FFF2-40B4-BE49-F238E27FC236}">
                <a16:creationId xmlns:a16="http://schemas.microsoft.com/office/drawing/2014/main" id="{6CD66E16-C2A9-4EA7-9B5D-88AA3951D2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7" b="16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0" y="4819074"/>
            <a:ext cx="12192000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166256" y="5395360"/>
            <a:ext cx="12025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POLICYJNA BEZPIECZEŃSTWA PUBLICZNEGO</a:t>
            </a:r>
          </a:p>
          <a:p>
            <a:pPr algn="ctr"/>
            <a:r>
              <a:rPr lang="pl-PL" sz="28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HUMANISTYCZNA</a:t>
            </a:r>
          </a:p>
        </p:txBody>
      </p:sp>
    </p:spTree>
    <p:extLst>
      <p:ext uri="{BB962C8B-B14F-4D97-AF65-F5344CB8AC3E}">
        <p14:creationId xmlns:p14="http://schemas.microsoft.com/office/powerpoint/2010/main" val="3501132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223" y="765586"/>
            <a:ext cx="7941714" cy="5326827"/>
          </a:xfrm>
        </p:spPr>
        <p:txBody>
          <a:bodyPr>
            <a:noAutofit/>
          </a:bodyPr>
          <a:lstStyle/>
          <a:p>
            <a:pPr algn="l"/>
            <a:r>
              <a:rPr lang="pl-PL" sz="2400" i="0">
                <a:cs typeface="Martel" panose="00000500000000000000" pitchFamily="2" charset="-18"/>
              </a:rPr>
              <a:t>POLICYJNA BEZPIECZEŃSTWA PUBLICZNEGO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000" i="0">
                <a:cs typeface="Martel" panose="00000500000000000000" pitchFamily="2" charset="-18"/>
              </a:rPr>
              <a:t>HUMANISTYCZNA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Program rozszerzony: język polski, WOS, geografia.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Drugi język obcy: język niemiecki.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Dodatkowo: przedmioty policyjne i samoobrona.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Przedmioty punktowane: j. polski, j. obcy, geografia, matematyka. 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002A7E"/>
                </a:solidFill>
                <a:cs typeface="Martel" panose="00000500000000000000" pitchFamily="2" charset="-18"/>
              </a:rPr>
              <a:t>Uwagi: Patronat Komendy Miejskiej Policji w Gdańsku </a:t>
            </a:r>
            <a:br>
              <a:rPr lang="pl-PL" sz="2400" i="0">
                <a:solidFill>
                  <a:srgbClr val="002A7E"/>
                </a:solidFill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002A7E"/>
                </a:solidFill>
                <a:cs typeface="Martel" panose="00000500000000000000" pitchFamily="2" charset="-18"/>
              </a:rPr>
              <a:t>i Służby Więziennej. Zajęcia specjalistyczne prowadzą oficerowie Policji i Służby Więziennej.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 </a:t>
            </a:r>
          </a:p>
        </p:txBody>
      </p:sp>
      <p:pic>
        <p:nvPicPr>
          <p:cNvPr id="5" name="Obraz 4" descr="Obraz zawierający znak, rysunek&#10;&#10;Opis wygenerowany automatycznie">
            <a:extLst>
              <a:ext uri="{FF2B5EF4-FFF2-40B4-BE49-F238E27FC236}">
                <a16:creationId xmlns:a16="http://schemas.microsoft.com/office/drawing/2014/main" id="{6FFD0E9A-A07F-4147-B0E5-404091ABF2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0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osoba, pies, pozujący, zdjęcie&#10;&#10;Opis wygenerowany automatycznie">
            <a:extLst>
              <a:ext uri="{FF2B5EF4-FFF2-40B4-BE49-F238E27FC236}">
                <a16:creationId xmlns:a16="http://schemas.microsoft.com/office/drawing/2014/main" id="{E1B06D06-2063-437E-98B3-64ACF6B37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-3047" y="-27709"/>
            <a:ext cx="12192000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920589" y="483922"/>
            <a:ext cx="10344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CELNA</a:t>
            </a:r>
          </a:p>
          <a:p>
            <a:pPr algn="ctr"/>
            <a:r>
              <a:rPr lang="pl-PL" sz="28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HUMANISTYCZNA</a:t>
            </a:r>
          </a:p>
        </p:txBody>
      </p:sp>
    </p:spTree>
    <p:extLst>
      <p:ext uri="{BB962C8B-B14F-4D97-AF65-F5344CB8AC3E}">
        <p14:creationId xmlns:p14="http://schemas.microsoft.com/office/powerpoint/2010/main" val="241269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283" y="1043710"/>
            <a:ext cx="8723390" cy="5326827"/>
          </a:xfrm>
        </p:spPr>
        <p:txBody>
          <a:bodyPr>
            <a:noAutofit/>
          </a:bodyPr>
          <a:lstStyle/>
          <a:p>
            <a:pPr algn="l"/>
            <a:r>
              <a:rPr lang="pl-PL" sz="2400" i="0" dirty="0">
                <a:cs typeface="Martel" panose="00000500000000000000" pitchFamily="2" charset="-18"/>
              </a:rPr>
              <a:t>CELNA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000" i="0" dirty="0">
                <a:cs typeface="Martel" panose="00000500000000000000" pitchFamily="2" charset="-18"/>
              </a:rPr>
              <a:t>HUMANISTYCZNA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dirty="0">
                <a:cs typeface="Martel" panose="00000500000000000000" pitchFamily="2" charset="-18"/>
              </a:rPr>
              <a:t>P</a:t>
            </a:r>
            <a:r>
              <a:rPr lang="pl-PL" sz="2400" i="0" dirty="0">
                <a:cs typeface="Martel" panose="00000500000000000000" pitchFamily="2" charset="-18"/>
              </a:rPr>
              <a:t>rogram rozszerzony: język polski, historia, język angielski. Drugi język obcy: język rosyjski. 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Dodatkowo: samoobrona, przedmioty Służby Celnej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i przedmioty w ramach porozumienia z funkcjonariuszami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Izby Administracji Skarbowej.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Przedmioty punktowane: j. polski, </a:t>
            </a:r>
            <a:r>
              <a:rPr lang="pl-PL" sz="2400" dirty="0">
                <a:cs typeface="Martel" panose="00000500000000000000" pitchFamily="2" charset="-18"/>
              </a:rPr>
              <a:t>j</a:t>
            </a:r>
            <a:r>
              <a:rPr lang="pl-PL" sz="2400" i="0" dirty="0">
                <a:cs typeface="Martel" panose="00000500000000000000" pitchFamily="2" charset="-18"/>
              </a:rPr>
              <a:t>. obcy, historia, matematyka. 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solidFill>
                  <a:srgbClr val="002A7E"/>
                </a:solidFill>
                <a:cs typeface="Martel" panose="00000500000000000000" pitchFamily="2" charset="-18"/>
              </a:rPr>
              <a:t>Uwagi: Patronat Izby Administracji Skarbowej w Gdańsku. Zajęcia specjalistyczne prowadzą funkcjonariusze Służby Celnej.</a:t>
            </a:r>
            <a:br>
              <a:rPr lang="pl-PL" sz="2400" i="0" dirty="0">
                <a:solidFill>
                  <a:srgbClr val="002A7E"/>
                </a:solidFill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 </a:t>
            </a:r>
          </a:p>
        </p:txBody>
      </p:sp>
      <p:pic>
        <p:nvPicPr>
          <p:cNvPr id="5" name="Obraz 4" descr="Obraz zawierający znak, rysunek&#10;&#10;Opis wygenerowany automatycznie">
            <a:extLst>
              <a:ext uri="{FF2B5EF4-FFF2-40B4-BE49-F238E27FC236}">
                <a16:creationId xmlns:a16="http://schemas.microsoft.com/office/drawing/2014/main" id="{8623CA5C-FD02-407D-8A20-60E4F86CBD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8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osoba, wewnątrz, stojące, jednolite&#10;&#10;Opis wygenerowany automatycznie">
            <a:extLst>
              <a:ext uri="{FF2B5EF4-FFF2-40B4-BE49-F238E27FC236}">
                <a16:creationId xmlns:a16="http://schemas.microsoft.com/office/drawing/2014/main" id="{93909B64-16FA-4D89-B0D8-F69B843A55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3" b="68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0" y="4819074"/>
            <a:ext cx="12192000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83128" y="5330705"/>
            <a:ext cx="12025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WOJSKOWA</a:t>
            </a:r>
          </a:p>
          <a:p>
            <a:pPr algn="ctr"/>
            <a:r>
              <a:rPr lang="pl-PL" sz="28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MATEMATYCZNO–JĘZYKOWA</a:t>
            </a:r>
          </a:p>
        </p:txBody>
      </p:sp>
    </p:spTree>
    <p:extLst>
      <p:ext uri="{BB962C8B-B14F-4D97-AF65-F5344CB8AC3E}">
        <p14:creationId xmlns:p14="http://schemas.microsoft.com/office/powerpoint/2010/main" val="2599328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494" y="417132"/>
            <a:ext cx="8345197" cy="6023735"/>
          </a:xfrm>
        </p:spPr>
        <p:txBody>
          <a:bodyPr>
            <a:noAutofit/>
          </a:bodyPr>
          <a:lstStyle/>
          <a:p>
            <a:pPr algn="l"/>
            <a:r>
              <a:rPr lang="pl-PL" sz="2400" i="0">
                <a:cs typeface="Martel" panose="00000500000000000000" pitchFamily="2" charset="-18"/>
              </a:rPr>
              <a:t>WOJSKOWA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000">
                <a:cs typeface="Martel" panose="00000500000000000000" pitchFamily="2" charset="-18"/>
              </a:rPr>
              <a:t>MATEMATYCZNO–JĘZYKOWA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Program rozszerzony: matematyka, język angielski.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Drugi język obcy: język niemiecki.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>
                <a:cs typeface="Martel" panose="00000500000000000000" pitchFamily="2" charset="-18"/>
              </a:rPr>
              <a:t>D</a:t>
            </a:r>
            <a:r>
              <a:rPr lang="pl-PL" sz="2400" i="0">
                <a:cs typeface="Martel" panose="00000500000000000000" pitchFamily="2" charset="-18"/>
              </a:rPr>
              <a:t>odatkowo: przedmioty wojskowe oraz samoobrona.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Przedmioty punktowane: j. polski, j. obcy, matematyka, geografia. 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FF0000"/>
                </a:solidFill>
                <a:cs typeface="Martel" panose="00000500000000000000" pitchFamily="2" charset="-18"/>
              </a:rPr>
              <a:t>Wymagana</a:t>
            </a:r>
            <a:r>
              <a:rPr lang="pl-PL" sz="2400" i="0">
                <a:cs typeface="Martel" panose="00000500000000000000" pitchFamily="2" charset="-18"/>
              </a:rPr>
              <a:t> </a:t>
            </a:r>
            <a:r>
              <a:rPr lang="pl-PL" sz="2400">
                <a:solidFill>
                  <a:srgbClr val="FF0000"/>
                </a:solidFill>
                <a:cs typeface="Martel" panose="00000500000000000000" pitchFamily="2" charset="-18"/>
              </a:rPr>
              <a:t>sprawność fizyczna i czynne uczestnictwo </a:t>
            </a:r>
            <a:br>
              <a:rPr lang="pl-PL" sz="2400">
                <a:solidFill>
                  <a:srgbClr val="FF0000"/>
                </a:solidFill>
                <a:cs typeface="Martel" panose="00000500000000000000" pitchFamily="2" charset="-18"/>
              </a:rPr>
            </a:br>
            <a:r>
              <a:rPr lang="pl-PL" sz="2400">
                <a:solidFill>
                  <a:srgbClr val="FF0000"/>
                </a:solidFill>
                <a:cs typeface="Martel" panose="00000500000000000000" pitchFamily="2" charset="-18"/>
              </a:rPr>
              <a:t>na zajęciach wychowania fizycznego. </a:t>
            </a:r>
            <a:br>
              <a:rPr lang="pl-PL" sz="2400" i="0">
                <a:cs typeface="Martel" panose="00000500000000000000" pitchFamily="2" charset="-18"/>
              </a:rPr>
            </a:b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002A7E"/>
                </a:solidFill>
                <a:cs typeface="Martel" panose="00000500000000000000" pitchFamily="2" charset="-18"/>
              </a:rPr>
              <a:t>Uwagi: Patronat 49. Bazy Lotniczej Pruszcz Gdański </a:t>
            </a:r>
            <a:br>
              <a:rPr lang="pl-PL" sz="2400" i="0">
                <a:solidFill>
                  <a:srgbClr val="002A7E"/>
                </a:solidFill>
                <a:cs typeface="Martel" panose="00000500000000000000" pitchFamily="2" charset="-18"/>
              </a:rPr>
            </a:br>
            <a:r>
              <a:rPr lang="pl-PL" sz="2400" i="0">
                <a:solidFill>
                  <a:srgbClr val="002A7E"/>
                </a:solidFill>
                <a:cs typeface="Martel" panose="00000500000000000000" pitchFamily="2" charset="-18"/>
              </a:rPr>
              <a:t>i Aeroklubu Gdańskiego. Zajęcia specjalistyczne prowadzą oficerowie 49. Bazy Lotniczej. </a:t>
            </a:r>
            <a:br>
              <a:rPr lang="pl-PL" sz="2400" i="0">
                <a:cs typeface="Martel" panose="00000500000000000000" pitchFamily="2" charset="-18"/>
              </a:rPr>
            </a:br>
            <a:r>
              <a:rPr lang="pl-PL" sz="2400" i="0">
                <a:cs typeface="Martel" panose="00000500000000000000" pitchFamily="2" charset="-18"/>
              </a:rPr>
              <a:t> </a:t>
            </a:r>
          </a:p>
        </p:txBody>
      </p:sp>
      <p:pic>
        <p:nvPicPr>
          <p:cNvPr id="5" name="Obraz 4" descr="Obraz zawierający znak, rysunek&#10;&#10;Opis wygenerowany automatycznie">
            <a:extLst>
              <a:ext uri="{FF2B5EF4-FFF2-40B4-BE49-F238E27FC236}">
                <a16:creationId xmlns:a16="http://schemas.microsoft.com/office/drawing/2014/main" id="{8BA636D1-B848-4C89-B6B7-1B3B064A57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62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soba, wewnątrz, scena, zdjęcie&#10;&#10;Opis wygenerowany automatycznie">
            <a:extLst>
              <a:ext uri="{FF2B5EF4-FFF2-40B4-BE49-F238E27FC236}">
                <a16:creationId xmlns:a16="http://schemas.microsoft.com/office/drawing/2014/main" id="{B0FB0EBB-0D48-4926-A763-96B6A92A0B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11" name="Obraz 10" descr="Obraz zawierający wewnątrz, osoba, okno, stół&#10;&#10;Opis wygenerowany automatycznie">
            <a:extLst>
              <a:ext uri="{FF2B5EF4-FFF2-40B4-BE49-F238E27FC236}">
                <a16:creationId xmlns:a16="http://schemas.microsoft.com/office/drawing/2014/main" id="{CA7C726F-EDA2-4641-A06B-C9CEC4E4F9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3" t="1468" b="-3048"/>
          <a:stretch/>
        </p:blipFill>
        <p:spPr>
          <a:xfrm>
            <a:off x="6858000" y="0"/>
            <a:ext cx="5334000" cy="707010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0" y="4819074"/>
            <a:ext cx="12228090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166256" y="5330705"/>
            <a:ext cx="12025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RATOWNICTWA MEDYCZNEGO</a:t>
            </a:r>
          </a:p>
          <a:p>
            <a:pPr algn="ctr"/>
            <a:r>
              <a:rPr lang="pl-PL" sz="28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BIOLOGICZNO–CHEMICZNA</a:t>
            </a:r>
          </a:p>
        </p:txBody>
      </p:sp>
    </p:spTree>
    <p:extLst>
      <p:ext uri="{BB962C8B-B14F-4D97-AF65-F5344CB8AC3E}">
        <p14:creationId xmlns:p14="http://schemas.microsoft.com/office/powerpoint/2010/main" val="3010007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CB2E6358-E407-48BC-80E5-CEB4E3345B1D}"/>
              </a:ext>
            </a:extLst>
          </p:cNvPr>
          <p:cNvSpPr/>
          <p:nvPr/>
        </p:nvSpPr>
        <p:spPr>
          <a:xfrm>
            <a:off x="597041" y="487025"/>
            <a:ext cx="841765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>
                <a:cs typeface="Martel" panose="00000500000000000000" pitchFamily="2" charset="-18"/>
              </a:rPr>
              <a:t>RATOWNICTWA MEDYCZNEGO</a:t>
            </a:r>
            <a:br>
              <a:rPr lang="pl-PL" sz="2400">
                <a:cs typeface="Martel" panose="00000500000000000000" pitchFamily="2" charset="-18"/>
              </a:rPr>
            </a:br>
            <a:r>
              <a:rPr lang="pl-PL" sz="2000">
                <a:cs typeface="Martel" panose="00000500000000000000" pitchFamily="2" charset="-18"/>
              </a:rPr>
              <a:t>BIOLOGICZNO–CHEMICZNA</a:t>
            </a:r>
            <a:br>
              <a:rPr lang="pl-PL" sz="2400">
                <a:cs typeface="Martel" panose="00000500000000000000" pitchFamily="2" charset="-18"/>
              </a:rPr>
            </a:br>
            <a:br>
              <a:rPr lang="pl-PL" sz="2400">
                <a:cs typeface="Martel" panose="00000500000000000000" pitchFamily="2" charset="-18"/>
              </a:rPr>
            </a:br>
            <a:r>
              <a:rPr lang="pl-PL" sz="2400">
                <a:cs typeface="Martel" panose="00000500000000000000" pitchFamily="2" charset="-18"/>
              </a:rPr>
              <a:t>Program rozszerzony: biologia, chemia, język angielski. </a:t>
            </a:r>
            <a:br>
              <a:rPr lang="pl-PL" sz="2400">
                <a:cs typeface="Martel" panose="00000500000000000000" pitchFamily="2" charset="-18"/>
              </a:rPr>
            </a:br>
            <a:r>
              <a:rPr lang="pl-PL" sz="2400">
                <a:cs typeface="Martel" panose="00000500000000000000" pitchFamily="2" charset="-18"/>
              </a:rPr>
              <a:t>Drugi język obcy: język niemiecki. </a:t>
            </a:r>
            <a:br>
              <a:rPr lang="pl-PL" sz="2400">
                <a:cs typeface="Martel" panose="00000500000000000000" pitchFamily="2" charset="-18"/>
              </a:rPr>
            </a:br>
            <a:r>
              <a:rPr lang="pl-PL" sz="2400">
                <a:cs typeface="Martel" panose="00000500000000000000" pitchFamily="2" charset="-18"/>
              </a:rPr>
              <a:t> </a:t>
            </a:r>
            <a:br>
              <a:rPr lang="pl-PL" sz="2400">
                <a:cs typeface="Martel" panose="00000500000000000000" pitchFamily="2" charset="-18"/>
              </a:rPr>
            </a:br>
            <a:r>
              <a:rPr lang="pl-PL" sz="2400">
                <a:cs typeface="Martel" panose="00000500000000000000" pitchFamily="2" charset="-18"/>
              </a:rPr>
              <a:t>Dodatkowo: przedmioty ratownictwa medycznego, psychologia kliniczna, podstawy prawa w medycynie.</a:t>
            </a:r>
            <a:br>
              <a:rPr lang="pl-PL" sz="2400">
                <a:cs typeface="Martel" panose="00000500000000000000" pitchFamily="2" charset="-18"/>
              </a:rPr>
            </a:br>
            <a:br>
              <a:rPr lang="pl-PL" sz="2400">
                <a:cs typeface="Martel" panose="00000500000000000000" pitchFamily="2" charset="-18"/>
              </a:rPr>
            </a:br>
            <a:r>
              <a:rPr lang="pl-PL" sz="2400">
                <a:cs typeface="Martel" panose="00000500000000000000" pitchFamily="2" charset="-18"/>
              </a:rPr>
              <a:t>Przedmioty punktowane: j. polski, j. obcy, biologia, matematyka. </a:t>
            </a:r>
            <a:br>
              <a:rPr lang="pl-PL" sz="2400">
                <a:cs typeface="Martel" panose="00000500000000000000" pitchFamily="2" charset="-18"/>
              </a:rPr>
            </a:br>
            <a:br>
              <a:rPr lang="pl-PL" sz="2400">
                <a:cs typeface="Martel" panose="00000500000000000000" pitchFamily="2" charset="-18"/>
              </a:rPr>
            </a:br>
            <a:r>
              <a:rPr lang="pl-PL" sz="2400">
                <a:solidFill>
                  <a:srgbClr val="002A7E"/>
                </a:solidFill>
                <a:cs typeface="Martel" panose="00000500000000000000" pitchFamily="2" charset="-18"/>
              </a:rPr>
              <a:t>Uwagi: Patronat Wydziału Nauk o Zdrowiu Gdańskiego Uniwersytetu Medycznego we współpracy z Pomorskim Urzędem Wojewódzkim. Zajęcia specjalistyczne prowadzą pracownicy </a:t>
            </a:r>
            <a:r>
              <a:rPr lang="pl-PL" sz="2400" err="1">
                <a:solidFill>
                  <a:srgbClr val="002A7E"/>
                </a:solidFill>
                <a:cs typeface="Martel" panose="00000500000000000000" pitchFamily="2" charset="-18"/>
              </a:rPr>
              <a:t>GUMed</a:t>
            </a:r>
            <a:r>
              <a:rPr lang="pl-PL" sz="2400">
                <a:solidFill>
                  <a:srgbClr val="002A7E"/>
                </a:solidFill>
                <a:cs typeface="Martel" panose="00000500000000000000" pitchFamily="2" charset="-18"/>
              </a:rPr>
              <a:t>. </a:t>
            </a:r>
            <a:br>
              <a:rPr lang="pl-PL" sz="2400">
                <a:cs typeface="Martel" panose="00000500000000000000" pitchFamily="2" charset="-18"/>
              </a:rPr>
            </a:br>
            <a:r>
              <a:rPr lang="pl-PL" sz="2400">
                <a:cs typeface="Martel" panose="00000500000000000000" pitchFamily="2" charset="-18"/>
              </a:rPr>
              <a:t> </a:t>
            </a:r>
            <a:endParaRPr lang="pl-PL" sz="2400"/>
          </a:p>
        </p:txBody>
      </p:sp>
      <p:pic>
        <p:nvPicPr>
          <p:cNvPr id="4" name="Obraz 3" descr="Obraz zawierający znak, rysunek&#10;&#10;Opis wygenerowany automatycznie">
            <a:extLst>
              <a:ext uri="{FF2B5EF4-FFF2-40B4-BE49-F238E27FC236}">
                <a16:creationId xmlns:a16="http://schemas.microsoft.com/office/drawing/2014/main" id="{B30B8158-CDA9-4C47-9770-3B7956B04F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43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wewnątrz, stół, zdalny, pomieszczenie&#10;&#10;Opis wygenerowany automatycznie">
            <a:extLst>
              <a:ext uri="{FF2B5EF4-FFF2-40B4-BE49-F238E27FC236}">
                <a16:creationId xmlns:a16="http://schemas.microsoft.com/office/drawing/2014/main" id="{F16D3463-034E-4EF9-8EB6-214D03A77C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09"/>
          <a:stretch/>
        </p:blipFill>
        <p:spPr>
          <a:xfrm>
            <a:off x="0" y="0"/>
            <a:ext cx="6994357" cy="6858000"/>
          </a:xfrm>
          <a:prstGeom prst="rect">
            <a:avLst/>
          </a:prstGeom>
        </p:spPr>
      </p:pic>
      <p:pic>
        <p:nvPicPr>
          <p:cNvPr id="8" name="Obraz 7" descr="Obraz zawierający wewnątrz, czerwony, pomieszczenie, żyjący&#10;&#10;Opis wygenerowany automatycznie">
            <a:extLst>
              <a:ext uri="{FF2B5EF4-FFF2-40B4-BE49-F238E27FC236}">
                <a16:creationId xmlns:a16="http://schemas.microsoft.com/office/drawing/2014/main" id="{FE918DCB-D8AE-4010-88DE-30E0472868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357" y="-36095"/>
            <a:ext cx="5197643" cy="693019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0" y="4855169"/>
            <a:ext cx="12192000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3579306" y="5481837"/>
            <a:ext cx="78539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STRAŻY POŻARNEJ</a:t>
            </a:r>
          </a:p>
          <a:p>
            <a:pPr algn="ctr"/>
            <a:r>
              <a:rPr lang="pl-PL" sz="280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MATEMATYCZNO–JĘZYKOWA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7410EC5-A016-490D-8FB7-3A0EBC3C68B4}"/>
              </a:ext>
            </a:extLst>
          </p:cNvPr>
          <p:cNvSpPr txBox="1"/>
          <p:nvPr/>
        </p:nvSpPr>
        <p:spPr>
          <a:xfrm>
            <a:off x="1812826" y="5481837"/>
            <a:ext cx="2862702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l-PL" sz="5600">
                <a:solidFill>
                  <a:schemeClr val="accent2">
                    <a:lumMod val="60000"/>
                    <a:lumOff val="40000"/>
                  </a:schemeClr>
                </a:solidFill>
                <a:latin typeface="Rockwell"/>
                <a:cs typeface="Biome Light" panose="020B0303030204020804" pitchFamily="34" charset="0"/>
              </a:rPr>
              <a:t>nowa</a:t>
            </a:r>
            <a:endParaRPr lang="pl-PL" sz="3200">
              <a:solidFill>
                <a:schemeClr val="accent2">
                  <a:lumMod val="60000"/>
                  <a:lumOff val="40000"/>
                </a:schemeClr>
              </a:solidFill>
              <a:latin typeface="Rockwell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478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931" y="535709"/>
            <a:ext cx="8232923" cy="6239163"/>
          </a:xfrm>
        </p:spPr>
        <p:txBody>
          <a:bodyPr>
            <a:noAutofit/>
          </a:bodyPr>
          <a:lstStyle/>
          <a:p>
            <a:pPr algn="l"/>
            <a:r>
              <a:rPr lang="pl-PL" sz="2400" i="0" dirty="0">
                <a:cs typeface="Martel" panose="00000500000000000000" pitchFamily="2" charset="-18"/>
              </a:rPr>
              <a:t>STRAŻY POŻARNEJ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000" i="0" dirty="0">
                <a:cs typeface="Martel" panose="00000500000000000000" pitchFamily="2" charset="-18"/>
              </a:rPr>
              <a:t>MATEMATYCZNO</a:t>
            </a:r>
            <a:r>
              <a:rPr lang="pl-PL" sz="2000" dirty="0">
                <a:cs typeface="Martel" panose="00000500000000000000" pitchFamily="2" charset="-18"/>
              </a:rPr>
              <a:t>–</a:t>
            </a:r>
            <a:r>
              <a:rPr lang="pl-PL" sz="2000" i="0" dirty="0">
                <a:cs typeface="Martel" panose="00000500000000000000" pitchFamily="2" charset="-18"/>
              </a:rPr>
              <a:t>JĘZYKOWA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Program rozszerzony: matematyka, język angielski.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Drugi język obcy: język rosyjski.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Dodatkowo: przedmioty Straży Pożarnej,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zajęcia z zakresu ratownictwa i sprawnościowe.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Przedmioty punktowane: j. polski, j. obcy,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geografia, matematyka.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solidFill>
                  <a:srgbClr val="FF0000"/>
                </a:solidFill>
                <a:cs typeface="Martel" panose="00000500000000000000" pitchFamily="2" charset="-18"/>
              </a:rPr>
              <a:t>Wymagana sprawność fizyczna i czynne uczestnictwo </a:t>
            </a:r>
            <a:br>
              <a:rPr lang="pl-PL" sz="2400" i="0" dirty="0">
                <a:solidFill>
                  <a:srgbClr val="FF0000"/>
                </a:solidFill>
                <a:cs typeface="Martel" panose="00000500000000000000" pitchFamily="2" charset="-18"/>
              </a:rPr>
            </a:br>
            <a:r>
              <a:rPr lang="pl-PL" sz="2400" i="0" dirty="0">
                <a:solidFill>
                  <a:srgbClr val="FF0000"/>
                </a:solidFill>
                <a:cs typeface="Martel" panose="00000500000000000000" pitchFamily="2" charset="-18"/>
              </a:rPr>
              <a:t>na zajęciach wychowania fizycznego. 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solidFill>
                  <a:srgbClr val="002A7E"/>
                </a:solidFill>
                <a:cs typeface="Martel" panose="00000500000000000000" pitchFamily="2" charset="-18"/>
              </a:rPr>
              <a:t>Uwagi: Patronat Komendy Miejskiej Państwowej Straży Pożarnej w Gdańsku, zajęcia specjalistyczne realizowane przez Funkcjonariuszy Straży Pożarnej.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 </a:t>
            </a:r>
          </a:p>
        </p:txBody>
      </p:sp>
      <p:pic>
        <p:nvPicPr>
          <p:cNvPr id="3" name="Obraz 2" descr="Obraz zawierający znak, rysunek&#10;&#10;Opis wygenerowany automatycznie">
            <a:extLst>
              <a:ext uri="{FF2B5EF4-FFF2-40B4-BE49-F238E27FC236}">
                <a16:creationId xmlns:a16="http://schemas.microsoft.com/office/drawing/2014/main" id="{8AF44E4A-A500-4D47-8410-F5AD6B12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28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zdjęcie, wewnątrz, różny, elementy&#10;&#10;Opis wygenerowany automatycznie">
            <a:extLst>
              <a:ext uri="{FF2B5EF4-FFF2-40B4-BE49-F238E27FC236}">
                <a16:creationId xmlns:a16="http://schemas.microsoft.com/office/drawing/2014/main" id="{988F8A6F-71AE-4343-A14A-FE8E82E33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006"/>
            <a:ext cx="12192000" cy="6520994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0" y="0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83128" y="511631"/>
            <a:ext cx="12025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MEDIALNA</a:t>
            </a:r>
          </a:p>
          <a:p>
            <a:pPr algn="ctr"/>
            <a:r>
              <a:rPr lang="pl-PL" sz="2800" dirty="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HUMANISTYCZNA (</a:t>
            </a:r>
            <a:r>
              <a:rPr lang="pl-PL" sz="2800" dirty="0" err="1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niemundurowa</a:t>
            </a:r>
            <a:r>
              <a:rPr lang="pl-PL" sz="2800" dirty="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75942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464" y="1062732"/>
            <a:ext cx="8723390" cy="4732536"/>
          </a:xfrm>
        </p:spPr>
        <p:txBody>
          <a:bodyPr>
            <a:noAutofit/>
          </a:bodyPr>
          <a:lstStyle/>
          <a:p>
            <a:pPr algn="l"/>
            <a:r>
              <a:rPr lang="pl-PL" sz="2400" i="0" dirty="0">
                <a:cs typeface="Martel" panose="00000500000000000000" pitchFamily="2" charset="-18"/>
              </a:rPr>
              <a:t>KLASY MEDIALNA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000" i="0" dirty="0">
                <a:cs typeface="Martel" panose="00000500000000000000" pitchFamily="2" charset="-18"/>
              </a:rPr>
              <a:t>HUMANISTYCZNA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Program rozszerzony: historia, język polski, język angielski.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Drugi język obcy: język rosyjski.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Przedmioty punktowane: j. polski, j. obcy, historia, matematyka.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Dodatkowo: zajęcia warsztatowe z zakresu umiejętności społecznych i współczesnych mediów.  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solidFill>
                  <a:srgbClr val="002A7E"/>
                </a:solidFill>
                <a:cs typeface="Martel" panose="00000500000000000000" pitchFamily="2" charset="-18"/>
              </a:rPr>
              <a:t>Uwagi: KLASA BEZ MUNDURÓW. Patronat Akademii Dynamicznej Tożsamości (</a:t>
            </a:r>
            <a:r>
              <a:rPr lang="pl-PL" sz="2400" i="0" dirty="0" err="1">
                <a:solidFill>
                  <a:srgbClr val="002A7E"/>
                </a:solidFill>
                <a:cs typeface="Martel" panose="00000500000000000000" pitchFamily="2" charset="-18"/>
              </a:rPr>
              <a:t>adT</a:t>
            </a:r>
            <a:r>
              <a:rPr lang="pl-PL" sz="2400" i="0" dirty="0">
                <a:solidFill>
                  <a:srgbClr val="002A7E"/>
                </a:solidFill>
                <a:cs typeface="Martel" panose="00000500000000000000" pitchFamily="2" charset="-18"/>
              </a:rPr>
              <a:t>).  </a:t>
            </a:r>
          </a:p>
        </p:txBody>
      </p:sp>
      <p:pic>
        <p:nvPicPr>
          <p:cNvPr id="3" name="Obraz 2" descr="Obraz zawierający znak, rysunek&#10;&#10;Opis wygenerowany automatycznie">
            <a:extLst>
              <a:ext uri="{FF2B5EF4-FFF2-40B4-BE49-F238E27FC236}">
                <a16:creationId xmlns:a16="http://schemas.microsoft.com/office/drawing/2014/main" id="{22B4FD2B-5A55-4178-8BFA-9E8E781DA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67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sufit, osoba, wewnątrz, stojące&#10;&#10;Opis wygenerowany automatycznie">
            <a:extLst>
              <a:ext uri="{FF2B5EF4-FFF2-40B4-BE49-F238E27FC236}">
                <a16:creationId xmlns:a16="http://schemas.microsoft.com/office/drawing/2014/main" id="{B41F3F51-166C-4788-9D73-C1E7C1E0EA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04" r="8462"/>
          <a:stretch/>
        </p:blipFill>
        <p:spPr>
          <a:xfrm>
            <a:off x="0" y="0"/>
            <a:ext cx="5334102" cy="6858000"/>
          </a:xfrm>
          <a:prstGeom prst="rect">
            <a:avLst/>
          </a:prstGeom>
        </p:spPr>
      </p:pic>
      <p:pic>
        <p:nvPicPr>
          <p:cNvPr id="6" name="Obraz 5" descr="Obraz zawierający osoba, wewnątrz, grupa, osoby&#10;&#10;Opis wygenerowany automatycznie">
            <a:extLst>
              <a:ext uri="{FF2B5EF4-FFF2-40B4-BE49-F238E27FC236}">
                <a16:creationId xmlns:a16="http://schemas.microsoft.com/office/drawing/2014/main" id="{90F5E9C8-E6DE-4917-B2FE-2BEF4518EF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27"/>
          <a:stretch/>
        </p:blipFill>
        <p:spPr>
          <a:xfrm>
            <a:off x="5334102" y="0"/>
            <a:ext cx="6890226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204F514-0A2B-472B-850B-CAAB0A588FC4}"/>
              </a:ext>
            </a:extLst>
          </p:cNvPr>
          <p:cNvSpPr/>
          <p:nvPr/>
        </p:nvSpPr>
        <p:spPr>
          <a:xfrm flipH="1">
            <a:off x="0" y="0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515975-20BE-481C-89BF-A6FBBEFC223A}"/>
              </a:ext>
            </a:extLst>
          </p:cNvPr>
          <p:cNvSpPr txBox="1"/>
          <p:nvPr/>
        </p:nvSpPr>
        <p:spPr>
          <a:xfrm>
            <a:off x="83128" y="511631"/>
            <a:ext cx="12025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KLASA MEDIACYJNO–PRAWNA</a:t>
            </a:r>
          </a:p>
          <a:p>
            <a:pPr algn="ctr"/>
            <a:r>
              <a:rPr lang="pl-PL" sz="2800" dirty="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HUMANISTYCZNA (</a:t>
            </a:r>
            <a:r>
              <a:rPr lang="pl-PL" sz="2800" dirty="0" err="1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niemundurowa</a:t>
            </a:r>
            <a:r>
              <a:rPr lang="pl-PL" sz="2800" dirty="0">
                <a:solidFill>
                  <a:schemeClr val="bg1"/>
                </a:solidFill>
                <a:latin typeface="Trebuchet MS" panose="020B0603020202020204" pitchFamily="34" charset="0"/>
                <a:ea typeface="GungsuhChe" panose="02030609000101010101" pitchFamily="49" charset="-127"/>
                <a:cs typeface="Latha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0540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172FA3-279B-4BB4-B01D-05622F53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464" y="1051009"/>
            <a:ext cx="8723390" cy="4568413"/>
          </a:xfrm>
        </p:spPr>
        <p:txBody>
          <a:bodyPr>
            <a:noAutofit/>
          </a:bodyPr>
          <a:lstStyle/>
          <a:p>
            <a:pPr algn="l"/>
            <a:r>
              <a:rPr lang="pl-PL" sz="2400" i="0" dirty="0">
                <a:cs typeface="Martel" panose="00000500000000000000" pitchFamily="2" charset="-18"/>
              </a:rPr>
              <a:t>KLASA MEDIACYJNO</a:t>
            </a:r>
            <a:r>
              <a:rPr lang="pl-PL" sz="2400" dirty="0">
                <a:cs typeface="Martel" panose="00000500000000000000" pitchFamily="2" charset="-18"/>
              </a:rPr>
              <a:t>–</a:t>
            </a:r>
            <a:r>
              <a:rPr lang="pl-PL" sz="2400" i="0" dirty="0">
                <a:cs typeface="Martel" panose="00000500000000000000" pitchFamily="2" charset="-18"/>
              </a:rPr>
              <a:t>PRAWNA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000" i="0" dirty="0">
                <a:cs typeface="Martel" panose="00000500000000000000" pitchFamily="2" charset="-18"/>
              </a:rPr>
              <a:t>HUMANISTYCZNA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Program rozszerzony: historia, język polski, język angielski.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Drugi język obcy: język rosyjski.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Przedmioty punktowane: j. polski, j. obcy, historia, matematyka.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 </a:t>
            </a: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cs typeface="Martel" panose="00000500000000000000" pitchFamily="2" charset="-18"/>
              </a:rPr>
              <a:t>Dodatkowo: mediacje i podstawy prawa. </a:t>
            </a:r>
            <a:br>
              <a:rPr lang="pl-PL" sz="2400" i="0" dirty="0">
                <a:cs typeface="Martel" panose="00000500000000000000" pitchFamily="2" charset="-18"/>
              </a:rPr>
            </a:br>
            <a:br>
              <a:rPr lang="pl-PL" sz="2400" i="0" dirty="0">
                <a:cs typeface="Martel" panose="00000500000000000000" pitchFamily="2" charset="-18"/>
              </a:rPr>
            </a:br>
            <a:r>
              <a:rPr lang="pl-PL" sz="2400" i="0" dirty="0">
                <a:solidFill>
                  <a:srgbClr val="002A7E"/>
                </a:solidFill>
                <a:cs typeface="Martel" panose="00000500000000000000" pitchFamily="2" charset="-18"/>
              </a:rPr>
              <a:t>Uwagi: KLASA BEZ MUNDURÓW. Patronat Centrum Mediacji Szkolnych i Rówieśniczych.  </a:t>
            </a:r>
          </a:p>
        </p:txBody>
      </p:sp>
      <p:pic>
        <p:nvPicPr>
          <p:cNvPr id="3" name="Obraz 2" descr="Obraz zawierający znak, rysunek&#10;&#10;Opis wygenerowany automatycznie">
            <a:extLst>
              <a:ext uri="{FF2B5EF4-FFF2-40B4-BE49-F238E27FC236}">
                <a16:creationId xmlns:a16="http://schemas.microsoft.com/office/drawing/2014/main" id="{22B4FD2B-5A55-4178-8BFA-9E8E781DA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267" y="4315341"/>
            <a:ext cx="2610269" cy="19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51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>
            <a:extLst>
              <a:ext uri="{FF2B5EF4-FFF2-40B4-BE49-F238E27FC236}">
                <a16:creationId xmlns:a16="http://schemas.microsoft.com/office/drawing/2014/main" id="{89C8DAC0-1D6A-4FA8-B7FE-216C6A2497BC}"/>
              </a:ext>
            </a:extLst>
          </p:cNvPr>
          <p:cNvSpPr/>
          <p:nvPr/>
        </p:nvSpPr>
        <p:spPr>
          <a:xfrm flipH="1">
            <a:off x="-16164" y="-54843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E866916-3795-4546-859A-597CE01AD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nasi partnerzy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7A636534-3D7B-4E32-997F-9514C6DE07E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969" y="2181573"/>
            <a:ext cx="961439" cy="121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EDCAE35-1A54-49D7-96B8-FEA2BD66417A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4766" y="2272573"/>
            <a:ext cx="10096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9BA023-BB7A-4DCA-8367-AA4588CC10B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775" y="2377710"/>
            <a:ext cx="1559560" cy="66675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5D4993E-E916-4DFD-894C-432849F9F02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533" y="2272573"/>
            <a:ext cx="1036894" cy="124002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07803067-06E3-4AAA-A157-8F1F5AC18FF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708" y="2360569"/>
            <a:ext cx="2743200" cy="94170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6F98F97-EFF4-4635-96D5-318B0C15A7F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10" y="3681065"/>
            <a:ext cx="982980" cy="126619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74CBA86-0487-4B52-9527-F91BA18EB0D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747" y="4135251"/>
            <a:ext cx="2590800" cy="7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9648B489-CFB9-4E11-8348-C1D1FD8464E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805" y="4005263"/>
            <a:ext cx="835994" cy="1078433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D2CD9AF9-A005-4C9B-A50F-A75A2EAE9B63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522" y="3619642"/>
            <a:ext cx="1663571" cy="1666856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9D9D0C94-376E-4199-A725-493F045F78E0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2" y="5419884"/>
            <a:ext cx="2244975" cy="1330071"/>
          </a:xfrm>
          <a:prstGeom prst="rect">
            <a:avLst/>
          </a:prstGeom>
        </p:spPr>
      </p:pic>
      <p:pic>
        <p:nvPicPr>
          <p:cNvPr id="23" name="Obraz 22" descr="Obraz zawierający clipart&#10;&#10;Opis wygenerowany automatycznie">
            <a:extLst>
              <a:ext uri="{FF2B5EF4-FFF2-40B4-BE49-F238E27FC236}">
                <a16:creationId xmlns:a16="http://schemas.microsoft.com/office/drawing/2014/main" id="{EFA7EC23-A42C-4CD7-B6EC-32AF71A21F28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533" y="5603866"/>
            <a:ext cx="1050539" cy="1050539"/>
          </a:xfrm>
          <a:prstGeom prst="rect">
            <a:avLst/>
          </a:prstGeom>
        </p:spPr>
      </p:pic>
      <p:pic>
        <p:nvPicPr>
          <p:cNvPr id="24" name="Obraz 23" descr="Obraz zawierający obiekt&#10;&#10;Opis wygenerowany automatycznie">
            <a:extLst>
              <a:ext uri="{FF2B5EF4-FFF2-40B4-BE49-F238E27FC236}">
                <a16:creationId xmlns:a16="http://schemas.microsoft.com/office/drawing/2014/main" id="{DD2C3415-8976-45B2-924E-353488D42FE5}"/>
              </a:ext>
            </a:extLst>
          </p:cNvPr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"/>
          <a:stretch/>
        </p:blipFill>
        <p:spPr>
          <a:xfrm>
            <a:off x="9376821" y="5622678"/>
            <a:ext cx="960971" cy="100054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182D0A1D-1B20-4A99-97A5-113956679C7C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016" y="5553874"/>
            <a:ext cx="1050539" cy="10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18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Obraz zawierający pomiar, hydrant&#10;&#10;Opis wygenerowany automatycznie">
            <a:extLst>
              <a:ext uri="{FF2B5EF4-FFF2-40B4-BE49-F238E27FC236}">
                <a16:creationId xmlns:a16="http://schemas.microsoft.com/office/drawing/2014/main" id="{3525EE03-B029-487E-83C7-BF64DE4AE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</p:spPr>
      </p:pic>
      <p:sp>
        <p:nvSpPr>
          <p:cNvPr id="68" name="Prostokąt 67">
            <a:extLst>
              <a:ext uri="{FF2B5EF4-FFF2-40B4-BE49-F238E27FC236}">
                <a16:creationId xmlns:a16="http://schemas.microsoft.com/office/drawing/2014/main" id="{8AAC517A-1135-482C-8A15-3798468858A0}"/>
              </a:ext>
            </a:extLst>
          </p:cNvPr>
          <p:cNvSpPr/>
          <p:nvPr/>
        </p:nvSpPr>
        <p:spPr>
          <a:xfrm flipH="1">
            <a:off x="6858000" y="0"/>
            <a:ext cx="5350164" cy="6858000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 dirty="0">
              <a:solidFill>
                <a:schemeClr val="bg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6EF2CDE-CA58-4A57-BBAE-AFFA32C51041}"/>
              </a:ext>
            </a:extLst>
          </p:cNvPr>
          <p:cNvSpPr txBox="1"/>
          <p:nvPr/>
        </p:nvSpPr>
        <p:spPr>
          <a:xfrm>
            <a:off x="7444854" y="1895938"/>
            <a:ext cx="4763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</a:rPr>
              <a:t>na co dzień offline, czyli w gabinecie szkolnym, ale teraz także online — </a:t>
            </a:r>
          </a:p>
          <a:p>
            <a:r>
              <a:rPr lang="pl-PL" sz="3600" dirty="0">
                <a:solidFill>
                  <a:schemeClr val="bg1"/>
                </a:solidFill>
              </a:rPr>
              <a:t>na platformie Microsoft </a:t>
            </a:r>
            <a:r>
              <a:rPr lang="pl-PL" sz="3600" dirty="0" err="1">
                <a:solidFill>
                  <a:schemeClr val="bg1"/>
                </a:solidFill>
              </a:rPr>
              <a:t>Teams</a:t>
            </a:r>
            <a:endParaRPr lang="pl-PL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764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osoba, leżące, łóżko, kobieta&#10;&#10;Opis wygenerowany automatycznie">
            <a:extLst>
              <a:ext uri="{FF2B5EF4-FFF2-40B4-BE49-F238E27FC236}">
                <a16:creationId xmlns:a16="http://schemas.microsoft.com/office/drawing/2014/main" id="{3ADDD783-8D15-4BEE-A2A0-A10449E670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7" name="Obraz 6" descr="Obraz zawierający pies, czarny, leżące, biały&#10;&#10;Opis wygenerowany automatycznie">
            <a:extLst>
              <a:ext uri="{FF2B5EF4-FFF2-40B4-BE49-F238E27FC236}">
                <a16:creationId xmlns:a16="http://schemas.microsoft.com/office/drawing/2014/main" id="{B3AE8552-F933-4840-9331-FF30672590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"/>
          <a:stretch/>
        </p:blipFill>
        <p:spPr>
          <a:xfrm rot="5400000">
            <a:off x="-762000" y="762000"/>
            <a:ext cx="6858000" cy="5334000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45594ED1-D093-4227-A0F9-C371433F4107}"/>
              </a:ext>
            </a:extLst>
          </p:cNvPr>
          <p:cNvSpPr/>
          <p:nvPr/>
        </p:nvSpPr>
        <p:spPr>
          <a:xfrm flipH="1">
            <a:off x="-32328" y="2515035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B7E5510-30CF-420F-834C-FDD399E6D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2871716"/>
            <a:ext cx="3355502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a to też my!</a:t>
            </a:r>
          </a:p>
        </p:txBody>
      </p:sp>
    </p:spTree>
    <p:extLst>
      <p:ext uri="{BB962C8B-B14F-4D97-AF65-F5344CB8AC3E}">
        <p14:creationId xmlns:p14="http://schemas.microsoft.com/office/powerpoint/2010/main" val="1678486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zawartości 12" descr="Obraz zawierający osoba, wewnątrz, stojące, mężczyzna&#10;&#10;Opis wygenerowany automatycznie">
            <a:extLst>
              <a:ext uri="{FF2B5EF4-FFF2-40B4-BE49-F238E27FC236}">
                <a16:creationId xmlns:a16="http://schemas.microsoft.com/office/drawing/2014/main" id="{4F0E0160-D89F-4E71-9BF0-1C7D6A6DDA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27"/>
          <a:stretch/>
        </p:blipFill>
        <p:spPr>
          <a:xfrm>
            <a:off x="0" y="-1"/>
            <a:ext cx="7048502" cy="6858001"/>
          </a:xfrm>
        </p:spPr>
      </p:pic>
      <p:pic>
        <p:nvPicPr>
          <p:cNvPr id="15" name="Obraz 14" descr="Obraz zawierający stojące, mężczyzna, kobieta, trzymający&#10;&#10;Opis wygenerowany automatycznie">
            <a:extLst>
              <a:ext uri="{FF2B5EF4-FFF2-40B4-BE49-F238E27FC236}">
                <a16:creationId xmlns:a16="http://schemas.microsoft.com/office/drawing/2014/main" id="{7A23AFBE-CDBE-4A52-A481-9872D082E2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2" y="0"/>
            <a:ext cx="5143500" cy="6858000"/>
          </a:xfrm>
          <a:prstGeom prst="rect">
            <a:avLst/>
          </a:prstGeom>
        </p:spPr>
      </p:pic>
      <p:sp>
        <p:nvSpPr>
          <p:cNvPr id="61" name="Prostokąt 60">
            <a:extLst>
              <a:ext uri="{FF2B5EF4-FFF2-40B4-BE49-F238E27FC236}">
                <a16:creationId xmlns:a16="http://schemas.microsoft.com/office/drawing/2014/main" id="{EDB059E2-8463-4512-8239-834F3C9546AE}"/>
              </a:ext>
            </a:extLst>
          </p:cNvPr>
          <p:cNvSpPr/>
          <p:nvPr/>
        </p:nvSpPr>
        <p:spPr>
          <a:xfrm flipH="1">
            <a:off x="-16164" y="4838703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62" name="Tytuł 1">
            <a:extLst>
              <a:ext uri="{FF2B5EF4-FFF2-40B4-BE49-F238E27FC236}">
                <a16:creationId xmlns:a16="http://schemas.microsoft.com/office/drawing/2014/main" id="{1233434B-0CD7-4EB2-A4ED-016E59A00D8F}"/>
              </a:ext>
            </a:extLst>
          </p:cNvPr>
          <p:cNvSpPr txBox="1">
            <a:spLocks/>
          </p:cNvSpPr>
          <p:nvPr/>
        </p:nvSpPr>
        <p:spPr>
          <a:xfrm>
            <a:off x="3959805" y="5195384"/>
            <a:ext cx="42819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bg1"/>
                </a:solidFill>
              </a:rPr>
              <a:t>głos zabierający</a:t>
            </a:r>
          </a:p>
        </p:txBody>
      </p:sp>
    </p:spTree>
    <p:extLst>
      <p:ext uri="{BB962C8B-B14F-4D97-AF65-F5344CB8AC3E}">
        <p14:creationId xmlns:p14="http://schemas.microsoft.com/office/powerpoint/2010/main" val="2830931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osoba, kobieta, stół, siedzi&#10;&#10;Opis wygenerowany automatycznie">
            <a:extLst>
              <a:ext uri="{FF2B5EF4-FFF2-40B4-BE49-F238E27FC236}">
                <a16:creationId xmlns:a16="http://schemas.microsoft.com/office/drawing/2014/main" id="{A13548E9-6B42-4F40-9CB4-9A742C02B8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4" r="19301" b="-1"/>
          <a:stretch/>
        </p:blipFill>
        <p:spPr>
          <a:xfrm>
            <a:off x="0" y="0"/>
            <a:ext cx="6881870" cy="688529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599F711-E428-4C8E-81DE-36796A45BC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4" r="30273" b="1539"/>
          <a:stretch/>
        </p:blipFill>
        <p:spPr>
          <a:xfrm>
            <a:off x="6881870" y="0"/>
            <a:ext cx="5310130" cy="6904609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FF82A313-77E7-4909-B762-3EC8ACF6DA7E}"/>
              </a:ext>
            </a:extLst>
          </p:cNvPr>
          <p:cNvSpPr/>
          <p:nvPr/>
        </p:nvSpPr>
        <p:spPr>
          <a:xfrm flipH="1">
            <a:off x="-32328" y="4810997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3823FCF6-D460-40A0-8DAF-62C1272A293F}"/>
              </a:ext>
            </a:extLst>
          </p:cNvPr>
          <p:cNvSpPr txBox="1">
            <a:spLocks/>
          </p:cNvSpPr>
          <p:nvPr/>
        </p:nvSpPr>
        <p:spPr>
          <a:xfrm>
            <a:off x="4360433" y="5205778"/>
            <a:ext cx="34307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pomagający</a:t>
            </a:r>
          </a:p>
        </p:txBody>
      </p:sp>
    </p:spTree>
    <p:extLst>
      <p:ext uri="{BB962C8B-B14F-4D97-AF65-F5344CB8AC3E}">
        <p14:creationId xmlns:p14="http://schemas.microsoft.com/office/powerpoint/2010/main" val="298844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 descr="Obraz zawierający zewnętrzne, stojące, osoby, grupa&#10;&#10;Opis wygenerowany automatycznie">
            <a:extLst>
              <a:ext uri="{FF2B5EF4-FFF2-40B4-BE49-F238E27FC236}">
                <a16:creationId xmlns:a16="http://schemas.microsoft.com/office/drawing/2014/main" id="{7C4D70A0-B037-4E74-8E89-688107FD5D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3" t="1338" b="2740"/>
          <a:stretch/>
        </p:blipFill>
        <p:spPr>
          <a:xfrm>
            <a:off x="0" y="0"/>
            <a:ext cx="4682976" cy="6870186"/>
          </a:xfrm>
          <a:prstGeom prst="rect">
            <a:avLst/>
          </a:prstGeom>
        </p:spPr>
      </p:pic>
      <p:pic>
        <p:nvPicPr>
          <p:cNvPr id="5" name="Obraz 4" descr="Obraz zawierający osoba, zewnętrzne, osoby, budynek&#10;&#10;Opis wygenerowany automatycznie">
            <a:extLst>
              <a:ext uri="{FF2B5EF4-FFF2-40B4-BE49-F238E27FC236}">
                <a16:creationId xmlns:a16="http://schemas.microsoft.com/office/drawing/2014/main" id="{A129CC13-C648-491C-B124-84D1CBD3F4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t="-1350"/>
          <a:stretch/>
        </p:blipFill>
        <p:spPr>
          <a:xfrm>
            <a:off x="4682975" y="-80411"/>
            <a:ext cx="7550551" cy="6950597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003E260C-7851-4120-B2A7-AB003E3BEEF9}"/>
              </a:ext>
            </a:extLst>
          </p:cNvPr>
          <p:cNvSpPr/>
          <p:nvPr/>
        </p:nvSpPr>
        <p:spPr>
          <a:xfrm flipH="1">
            <a:off x="-16164" y="4819074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1B2FF946-0B3E-4F89-8057-D13BD13A357D}"/>
              </a:ext>
            </a:extLst>
          </p:cNvPr>
          <p:cNvSpPr txBox="1">
            <a:spLocks/>
          </p:cNvSpPr>
          <p:nvPr/>
        </p:nvSpPr>
        <p:spPr>
          <a:xfrm>
            <a:off x="4068961" y="5218478"/>
            <a:ext cx="40463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uczestniczący</a:t>
            </a:r>
          </a:p>
        </p:txBody>
      </p:sp>
    </p:spTree>
    <p:extLst>
      <p:ext uri="{BB962C8B-B14F-4D97-AF65-F5344CB8AC3E}">
        <p14:creationId xmlns:p14="http://schemas.microsoft.com/office/powerpoint/2010/main" val="1353873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osoba, wewnątrz, mężczyzna, stojące&#10;&#10;Opis wygenerowany automatycznie">
            <a:extLst>
              <a:ext uri="{FF2B5EF4-FFF2-40B4-BE49-F238E27FC236}">
                <a16:creationId xmlns:a16="http://schemas.microsoft.com/office/drawing/2014/main" id="{C5B172C8-92AB-45A1-BA68-B9CCECF48F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7" t="13237" r="3182" b="13237"/>
          <a:stretch/>
        </p:blipFill>
        <p:spPr>
          <a:xfrm>
            <a:off x="7038111" y="-36074"/>
            <a:ext cx="5170053" cy="6930147"/>
          </a:xfrm>
          <a:prstGeom prst="rect">
            <a:avLst/>
          </a:prstGeom>
        </p:spPr>
      </p:pic>
      <p:pic>
        <p:nvPicPr>
          <p:cNvPr id="7" name="Obraz 6" descr="Obraz zawierający zewnętrzne, trawa, pole, granie&#10;&#10;Opis wygenerowany automatycznie">
            <a:extLst>
              <a:ext uri="{FF2B5EF4-FFF2-40B4-BE49-F238E27FC236}">
                <a16:creationId xmlns:a16="http://schemas.microsoft.com/office/drawing/2014/main" id="{5466C619-6EB5-405E-8D6A-651B469481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" t="-64" r="27657" b="8578"/>
          <a:stretch/>
        </p:blipFill>
        <p:spPr>
          <a:xfrm>
            <a:off x="-68411" y="36073"/>
            <a:ext cx="7143468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74BF5584-CDED-4F8A-9BEC-D46CF686105A}"/>
              </a:ext>
            </a:extLst>
          </p:cNvPr>
          <p:cNvSpPr/>
          <p:nvPr/>
        </p:nvSpPr>
        <p:spPr>
          <a:xfrm flipH="1">
            <a:off x="-16164" y="4819074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/>
              <a:t>o formę dbający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0368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osoba, odzież, budynek, śnieg&#10;&#10;Opis wygenerowany automatycznie">
            <a:extLst>
              <a:ext uri="{FF2B5EF4-FFF2-40B4-BE49-F238E27FC236}">
                <a16:creationId xmlns:a16="http://schemas.microsoft.com/office/drawing/2014/main" id="{40A4CE1F-C456-49BC-A21F-E0B9D7DD13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pic>
        <p:nvPicPr>
          <p:cNvPr id="5" name="Obraz 4" descr="Obraz zawierający tekst, tablica suchościerna&#10;&#10;Opis wygenerowany automatycznie">
            <a:extLst>
              <a:ext uri="{FF2B5EF4-FFF2-40B4-BE49-F238E27FC236}">
                <a16:creationId xmlns:a16="http://schemas.microsoft.com/office/drawing/2014/main" id="{04ADBA50-0B51-48A1-90F1-2BCF3A6F61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7" r="1" b="24168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093727F7-1431-4E3C-BE5E-4CB15C27CB47}"/>
              </a:ext>
            </a:extLst>
          </p:cNvPr>
          <p:cNvSpPr/>
          <p:nvPr/>
        </p:nvSpPr>
        <p:spPr>
          <a:xfrm flipH="1">
            <a:off x="-16164" y="4819074"/>
            <a:ext cx="12224328" cy="2038926"/>
          </a:xfrm>
          <a:prstGeom prst="rect">
            <a:avLst/>
          </a:pr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>
                <a:solidFill>
                  <a:schemeClr val="bg1"/>
                </a:solidFill>
              </a:rPr>
              <a:t>ciągle zaskakujący</a:t>
            </a:r>
          </a:p>
        </p:txBody>
      </p:sp>
    </p:spTree>
    <p:extLst>
      <p:ext uri="{BB962C8B-B14F-4D97-AF65-F5344CB8AC3E}">
        <p14:creationId xmlns:p14="http://schemas.microsoft.com/office/powerpoint/2010/main" val="4005986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osoba, zewnętrzne, trawa, mężczyzna&#10;&#10;Opis wygenerowany automatycznie">
            <a:extLst>
              <a:ext uri="{FF2B5EF4-FFF2-40B4-BE49-F238E27FC236}">
                <a16:creationId xmlns:a16="http://schemas.microsoft.com/office/drawing/2014/main" id="{15687854-635A-49F8-872D-FE328FA29B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" b="15169"/>
          <a:stretch/>
        </p:blipFill>
        <p:spPr>
          <a:xfrm>
            <a:off x="-9216" y="10"/>
            <a:ext cx="12191980" cy="6857990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A792F885-97D3-4BC5-9FAF-977DA6EBE6D8}"/>
              </a:ext>
            </a:extLst>
          </p:cNvPr>
          <p:cNvSpPr/>
          <p:nvPr/>
        </p:nvSpPr>
        <p:spPr>
          <a:xfrm rot="560853" flipH="1">
            <a:off x="-177165" y="682405"/>
            <a:ext cx="12582986" cy="1157436"/>
          </a:xfrm>
          <a:custGeom>
            <a:avLst/>
            <a:gdLst>
              <a:gd name="connsiteX0" fmla="*/ 0 w 12610891"/>
              <a:gd name="connsiteY0" fmla="*/ 0 h 1152384"/>
              <a:gd name="connsiteX1" fmla="*/ 12610891 w 12610891"/>
              <a:gd name="connsiteY1" fmla="*/ 0 h 1152384"/>
              <a:gd name="connsiteX2" fmla="*/ 12610891 w 12610891"/>
              <a:gd name="connsiteY2" fmla="*/ 1152384 h 1152384"/>
              <a:gd name="connsiteX3" fmla="*/ 0 w 12610891"/>
              <a:gd name="connsiteY3" fmla="*/ 1152384 h 1152384"/>
              <a:gd name="connsiteX4" fmla="*/ 0 w 12610891"/>
              <a:gd name="connsiteY4" fmla="*/ 0 h 1152384"/>
              <a:gd name="connsiteX0" fmla="*/ 0 w 12610891"/>
              <a:gd name="connsiteY0" fmla="*/ 0 h 1152384"/>
              <a:gd name="connsiteX1" fmla="*/ 12610891 w 12610891"/>
              <a:gd name="connsiteY1" fmla="*/ 0 h 1152384"/>
              <a:gd name="connsiteX2" fmla="*/ 12449701 w 12610891"/>
              <a:gd name="connsiteY2" fmla="*/ 1144957 h 1152384"/>
              <a:gd name="connsiteX3" fmla="*/ 0 w 12610891"/>
              <a:gd name="connsiteY3" fmla="*/ 1152384 h 1152384"/>
              <a:gd name="connsiteX4" fmla="*/ 0 w 12610891"/>
              <a:gd name="connsiteY4" fmla="*/ 0 h 1152384"/>
              <a:gd name="connsiteX0" fmla="*/ 229363 w 12610891"/>
              <a:gd name="connsiteY0" fmla="*/ 0 h 1152843"/>
              <a:gd name="connsiteX1" fmla="*/ 12610891 w 12610891"/>
              <a:gd name="connsiteY1" fmla="*/ 459 h 1152843"/>
              <a:gd name="connsiteX2" fmla="*/ 12449701 w 12610891"/>
              <a:gd name="connsiteY2" fmla="*/ 1145416 h 1152843"/>
              <a:gd name="connsiteX3" fmla="*/ 0 w 12610891"/>
              <a:gd name="connsiteY3" fmla="*/ 1152843 h 1152843"/>
              <a:gd name="connsiteX4" fmla="*/ 229363 w 12610891"/>
              <a:gd name="connsiteY4" fmla="*/ 0 h 1152843"/>
              <a:gd name="connsiteX0" fmla="*/ 201458 w 12582986"/>
              <a:gd name="connsiteY0" fmla="*/ 0 h 1157436"/>
              <a:gd name="connsiteX1" fmla="*/ 12582986 w 12582986"/>
              <a:gd name="connsiteY1" fmla="*/ 459 h 1157436"/>
              <a:gd name="connsiteX2" fmla="*/ 12421796 w 12582986"/>
              <a:gd name="connsiteY2" fmla="*/ 1145416 h 1157436"/>
              <a:gd name="connsiteX3" fmla="*/ 0 w 12582986"/>
              <a:gd name="connsiteY3" fmla="*/ 1157436 h 1157436"/>
              <a:gd name="connsiteX4" fmla="*/ 201458 w 12582986"/>
              <a:gd name="connsiteY4" fmla="*/ 0 h 115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82986" h="1157436">
                <a:moveTo>
                  <a:pt x="201458" y="0"/>
                </a:moveTo>
                <a:lnTo>
                  <a:pt x="12582986" y="459"/>
                </a:lnTo>
                <a:lnTo>
                  <a:pt x="12421796" y="1145416"/>
                </a:lnTo>
                <a:lnTo>
                  <a:pt x="0" y="1157436"/>
                </a:lnTo>
                <a:lnTo>
                  <a:pt x="201458" y="0"/>
                </a:lnTo>
                <a:close/>
              </a:path>
            </a:pathLst>
          </a:custGeom>
          <a:solidFill>
            <a:srgbClr val="234183">
              <a:alpha val="7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>
                <a:solidFill>
                  <a:schemeClr val="bg1"/>
                </a:solidFill>
              </a:rPr>
              <a:t>tacy my ― i dobrze nam z tym</a:t>
            </a:r>
          </a:p>
        </p:txBody>
      </p:sp>
    </p:spTree>
    <p:extLst>
      <p:ext uri="{BB962C8B-B14F-4D97-AF65-F5344CB8AC3E}">
        <p14:creationId xmlns:p14="http://schemas.microsoft.com/office/powerpoint/2010/main" val="708726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braz zawierający osoba, trawa, zewnętrzne, budynek&#10;&#10;Opis wygenerowany automatycznie">
            <a:extLst>
              <a:ext uri="{FF2B5EF4-FFF2-40B4-BE49-F238E27FC236}">
                <a16:creationId xmlns:a16="http://schemas.microsoft.com/office/drawing/2014/main" id="{B084BAC9-33E6-41D9-8DFF-7DF7144AD0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7" b="11697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C5F8D64A-60BD-485A-A98F-25B6D2A81F50}"/>
              </a:ext>
            </a:extLst>
          </p:cNvPr>
          <p:cNvSpPr/>
          <p:nvPr/>
        </p:nvSpPr>
        <p:spPr>
          <a:xfrm>
            <a:off x="0" y="133927"/>
            <a:ext cx="12192000" cy="6590146"/>
          </a:xfrm>
          <a:prstGeom prst="rect">
            <a:avLst/>
          </a:prstGeom>
          <a:solidFill>
            <a:srgbClr val="002A7E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F8F8BD65-5AEB-4AA5-9477-AF0C65373294}"/>
              </a:ext>
            </a:extLst>
          </p:cNvPr>
          <p:cNvSpPr txBox="1">
            <a:spLocks/>
          </p:cNvSpPr>
          <p:nvPr/>
        </p:nvSpPr>
        <p:spPr>
          <a:xfrm>
            <a:off x="792457" y="589942"/>
            <a:ext cx="8717571" cy="4005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dirty="0">
                <a:solidFill>
                  <a:schemeClr val="bg1"/>
                </a:solidFill>
              </a:rPr>
              <a:t>ZSO</a:t>
            </a:r>
            <a:r>
              <a:rPr lang="pl-PL" sz="3200" dirty="0">
                <a:solidFill>
                  <a:schemeClr val="bg1"/>
                </a:solidFill>
              </a:rPr>
              <a:t> nr 5 w Gdańsku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pl-PL" dirty="0">
                <a:solidFill>
                  <a:schemeClr val="bg1"/>
                </a:solidFill>
              </a:rPr>
              <a:t>IV LO z OMS im. WOP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sz="2000" dirty="0">
                <a:solidFill>
                  <a:schemeClr val="bg1"/>
                </a:solidFill>
              </a:rPr>
              <a:t>ul. Na Zaspę 31A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000" dirty="0">
                <a:solidFill>
                  <a:schemeClr val="bg1"/>
                </a:solidFill>
              </a:rPr>
              <a:t>80–546 Gdańsk–Nowy Port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sz="2000" dirty="0">
                <a:solidFill>
                  <a:schemeClr val="bg1"/>
                </a:solidFill>
              </a:rPr>
              <a:t>[strona] zso5.edu.gdansk.pl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sz="2000" dirty="0">
                <a:solidFill>
                  <a:schemeClr val="bg1"/>
                </a:solidFill>
              </a:rPr>
              <a:t>[</a:t>
            </a:r>
            <a:r>
              <a:rPr lang="pl-PL" sz="2000" dirty="0" err="1">
                <a:solidFill>
                  <a:schemeClr val="bg1"/>
                </a:solidFill>
              </a:rPr>
              <a:t>facebook</a:t>
            </a:r>
            <a:r>
              <a:rPr lang="pl-PL" sz="2000" dirty="0">
                <a:solidFill>
                  <a:schemeClr val="bg1"/>
                </a:solidFill>
              </a:rPr>
              <a:t>] 4LO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sz="2000" dirty="0">
                <a:solidFill>
                  <a:schemeClr val="bg1"/>
                </a:solidFill>
              </a:rPr>
              <a:t>[mail] sekretariat@zso5.edu.gdansk.pl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000" dirty="0">
                <a:solidFill>
                  <a:schemeClr val="bg1"/>
                </a:solidFill>
              </a:rPr>
              <a:t>[telefon] (58) 343 13 06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000" dirty="0">
                <a:solidFill>
                  <a:schemeClr val="bg1"/>
                </a:solidFill>
              </a:rPr>
              <a:t>[online] Microsoft </a:t>
            </a:r>
            <a:r>
              <a:rPr lang="pl-PL" sz="2000" dirty="0" err="1">
                <a:solidFill>
                  <a:schemeClr val="bg1"/>
                </a:solidFill>
              </a:rPr>
              <a:t>Teams</a:t>
            </a:r>
            <a:endParaRPr lang="pl-PL" sz="20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24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sz="2000" dirty="0">
                <a:solidFill>
                  <a:schemeClr val="bg1"/>
                </a:solidFill>
              </a:rPr>
              <a:t>Możliwość zakwaterowania w bursie.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sz="2000" dirty="0">
                <a:solidFill>
                  <a:schemeClr val="bg1"/>
                </a:solidFill>
              </a:rPr>
              <a:t>Dojazd tramwajem 5, 7, 10; autobusem 148, 188, 283.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604C964-D364-44B1-AE55-3EC2FA232D37}"/>
              </a:ext>
            </a:extLst>
          </p:cNvPr>
          <p:cNvSpPr txBox="1"/>
          <p:nvPr/>
        </p:nvSpPr>
        <p:spPr>
          <a:xfrm>
            <a:off x="6872469" y="3646360"/>
            <a:ext cx="4527074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informacji o dniach otwartych </a:t>
            </a:r>
          </a:p>
          <a:p>
            <a:r>
              <a:rPr lang="pl-PL" sz="2000" dirty="0">
                <a:solidFill>
                  <a:schemeClr val="bg1"/>
                </a:solidFill>
              </a:rPr>
              <a:t>szukaj na naszej stronie internetowej</a:t>
            </a:r>
          </a:p>
          <a:p>
            <a:r>
              <a:rPr lang="pl-PL" sz="2000" dirty="0">
                <a:solidFill>
                  <a:schemeClr val="bg1"/>
                </a:solidFill>
              </a:rPr>
              <a:t>i Facebooku</a:t>
            </a:r>
          </a:p>
        </p:txBody>
      </p:sp>
    </p:spTree>
    <p:extLst>
      <p:ext uri="{BB962C8B-B14F-4D97-AF65-F5344CB8AC3E}">
        <p14:creationId xmlns:p14="http://schemas.microsoft.com/office/powerpoint/2010/main" val="774880380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Niestandardowy 5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BrushVTI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Niestandardowy 5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5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930</Words>
  <Application>Microsoft Office PowerPoint</Application>
  <PresentationFormat>Panoramiczny</PresentationFormat>
  <Paragraphs>55</Paragraphs>
  <Slides>29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29</vt:i4>
      </vt:variant>
    </vt:vector>
  </HeadingPairs>
  <TitlesOfParts>
    <vt:vector size="37" baseType="lpstr">
      <vt:lpstr>Arial</vt:lpstr>
      <vt:lpstr>Calibri</vt:lpstr>
      <vt:lpstr>Posterama</vt:lpstr>
      <vt:lpstr>Rockwell</vt:lpstr>
      <vt:lpstr>Trebuchet MS</vt:lpstr>
      <vt:lpstr>BrushVTI</vt:lpstr>
      <vt:lpstr>BrushVTI</vt:lpstr>
      <vt:lpstr>Motyw pakietu Office</vt:lpstr>
      <vt:lpstr>IV Liceum Ogólnokształcące  z Oddziałami Mistrzostwa Sportowego im. Marynarzy Wojsk Ochrony Pogranicza  w Gdańsku</vt:lpstr>
      <vt:lpstr>Prezentacja programu PowerPoint</vt:lpstr>
      <vt:lpstr>KLASA MISTRZOSTWA SPORTOWEGO — PIŁKA SIATKOWA  SPORTOWA   Program rozszerzony: matematyka, język angielski. Drugi język obcy: język niemiecki.   Przedmioty punktowane: j. polski, matematyka, j. obcy, WF.   Rekrutacja na podstawie egzaminu sprawnościowego.  Uwagi: Patronat Klubów Sportowych: Trefl Gdańsk S.A.  oraz Akademii Siatkówki Trefl Gdańsk.</vt:lpstr>
      <vt:lpstr>Prezentacja programu PowerPoint</vt:lpstr>
      <vt:lpstr>STRAŻY GRANICZNEJ BIOLOGICZNO–CHEMICZNA  Program rozszerzony: biologia, chemia, język angielski.    Drugi język obcy: język rosyjski.     Dodatkowo: przedmioty Straży Granicznej, samoobrona  i musztra.  Przedmioty punktowane: j. polski, j. obcy, biologia, matematyka.    Uwagi: Patronat Morskiego Oddziału Straży Granicznej. Zajęcia specjalistyczne prowadzą oficerowie MOSG. </vt:lpstr>
      <vt:lpstr>Prezentacja programu PowerPoint</vt:lpstr>
      <vt:lpstr>POLICYJNA BEZPIECZEŃSTWA PUBLICZNEGO HUMANISTYCZNA  Program rozszerzony: język polski, WOS, geografia. Drugi język obcy: język niemiecki.    Dodatkowo: przedmioty policyjne i samoobrona.    Przedmioty punktowane: j. polski, j. obcy, geografia, matematyka.   Uwagi: Patronat Komendy Miejskiej Policji w Gdańsku  i Służby Więziennej. Zajęcia specjalistyczne prowadzą oficerowie Policji i Służby Więziennej.   </vt:lpstr>
      <vt:lpstr>Prezentacja programu PowerPoint</vt:lpstr>
      <vt:lpstr>CELNA HUMANISTYCZNA  Program rozszerzony: język polski, historia, język angielski. Drugi język obcy: język rosyjski.   Dodatkowo: samoobrona, przedmioty Służby Celnej  i przedmioty w ramach porozumienia z funkcjonariuszami  Izby Administracji Skarbowej.  Przedmioty punktowane: j. polski, j. obcy, historia, matematyka.   Uwagi: Patronat Izby Administracji Skarbowej w Gdańsku. Zajęcia specjalistyczne prowadzą funkcjonariusze Służby Celnej.  </vt:lpstr>
      <vt:lpstr>Prezentacja programu PowerPoint</vt:lpstr>
      <vt:lpstr>WOJSKOWA MATEMATYCZNO–JĘZYKOWA  Program rozszerzony: matematyka, język angielski. Drugi język obcy: język niemiecki.    Dodatkowo: przedmioty wojskowe oraz samoobrona.  Przedmioty punktowane: j. polski, j. obcy, matematyka, geografia.   Wymagana sprawność fizyczna i czynne uczestnictwo  na zajęciach wychowania fizycznego.   Uwagi: Patronat 49. Bazy Lotniczej Pruszcz Gdański  i Aeroklubu Gdańskiego. Zajęcia specjalistyczne prowadzą oficerowie 49. Bazy Lotniczej.   </vt:lpstr>
      <vt:lpstr>Prezentacja programu PowerPoint</vt:lpstr>
      <vt:lpstr>Prezentacja programu PowerPoint</vt:lpstr>
      <vt:lpstr>Prezentacja programu PowerPoint</vt:lpstr>
      <vt:lpstr>STRAŻY POŻARNEJ MATEMATYCZNO–JĘZYKOWA  Program rozszerzony: matematyka, język angielski.  Drugi język obcy: język rosyjski.  Dodatkowo: przedmioty Straży Pożarnej,  zajęcia z zakresu ratownictwa i sprawnościowe.  Przedmioty punktowane: j. polski, j. obcy,  geografia, matematyka.  Wymagana sprawność fizyczna i czynne uczestnictwo  na zajęciach wychowania fizycznego.   Uwagi: Patronat Komendy Miejskiej Państwowej Straży Pożarnej w Gdańsku, zajęcia specjalistyczne realizowane przez Funkcjonariuszy Straży Pożarnej.  </vt:lpstr>
      <vt:lpstr>Prezentacja programu PowerPoint</vt:lpstr>
      <vt:lpstr>KLASY MEDIALNA  HUMANISTYCZNA  Program rozszerzony: historia, język polski, język angielski. Drugi język obcy: język rosyjski.  Przedmioty punktowane: j. polski, j. obcy, historia, matematyka.   Dodatkowo: zajęcia warsztatowe z zakresu umiejętności społecznych i współczesnych mediów.    Uwagi: KLASA BEZ MUNDURÓW. Patronat Akademii Dynamicznej Tożsamości (adT).  </vt:lpstr>
      <vt:lpstr>Prezentacja programu PowerPoint</vt:lpstr>
      <vt:lpstr>KLASA MEDIACYJNO–PRAWNA HUMANISTYCZNA  Program rozszerzony: historia, język polski, język angielski. Drugi język obcy: język rosyjski.  Przedmioty punktowane: j. polski, j. obcy, historia, matematyka.   Dodatkowo: mediacje i podstawy prawa.   Uwagi: KLASA BEZ MUNDURÓW. Patronat Centrum Mediacji Szkolnych i Rówieśniczych.  </vt:lpstr>
      <vt:lpstr>nasi partnerzy</vt:lpstr>
      <vt:lpstr>Prezentacja programu PowerPoint</vt:lpstr>
      <vt:lpstr>a to też my!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 Liceum Ogólnokształcące  z Oddziałami Mistrzostwa Sportowego im. Marynarzy Wojsk Ochrony Pogranicza  w Gdańsku</dc:title>
  <dc:creator>Joanna Łaszcz</dc:creator>
  <cp:lastModifiedBy>Joanna Łaszcz</cp:lastModifiedBy>
  <cp:revision>2</cp:revision>
  <dcterms:created xsi:type="dcterms:W3CDTF">2020-02-17T23:24:34Z</dcterms:created>
  <dcterms:modified xsi:type="dcterms:W3CDTF">2020-04-07T15:44:55Z</dcterms:modified>
</cp:coreProperties>
</file>