
<file path=[Content_Types].xml><?xml version="1.0" encoding="utf-8"?>
<Types xmlns="http://schemas.openxmlformats.org/package/2006/content-types">
  <Default Extension="jpeg" ContentType="image/jpeg"/>
  <Default Extension="emf" ContentType="image/x-emf"/>
  <Default Extension="rels" ContentType="application/vnd.openxmlformats-package.relationships+xml"/>
  <Default Extension="xml" ContentType="application/xml"/>
  <Default Extension="docx" ContentType="application/vnd.openxmlformats-officedocument.wordprocessingml.document"/>
  <Default Extension="vml" ContentType="application/vnd.openxmlformats-officedocument.vmlDrawing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emovePersonalInfoOnSave="1" saveSubsetFonts="1" autoCompressPictures="0">
  <p:sldMasterIdLst>
    <p:sldMasterId id="2147483648" r:id="rId4"/>
  </p:sldMasterIdLst>
  <p:notesMasterIdLst>
    <p:notesMasterId r:id="rId19"/>
  </p:notesMasterIdLst>
  <p:handoutMasterIdLst>
    <p:handoutMasterId r:id="rId20"/>
  </p:handoutMasterIdLst>
  <p:sldIdLst>
    <p:sldId id="298" r:id="rId5"/>
    <p:sldId id="309" r:id="rId6"/>
    <p:sldId id="299" r:id="rId7"/>
    <p:sldId id="300" r:id="rId8"/>
    <p:sldId id="301" r:id="rId9"/>
    <p:sldId id="302" r:id="rId10"/>
    <p:sldId id="303" r:id="rId11"/>
    <p:sldId id="310" r:id="rId12"/>
    <p:sldId id="311" r:id="rId13"/>
    <p:sldId id="312" r:id="rId14"/>
    <p:sldId id="313" r:id="rId15"/>
    <p:sldId id="314" r:id="rId16"/>
    <p:sldId id="315" r:id="rId17"/>
    <p:sldId id="296" r:id="rId18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073A0DAA-6AF3-43AB-8588-CEC1D06C72B9}">
  <a:tblStyle styleId="{073A0DAA-6AF3-43AB-8588-CEC1D06C72B9}" styleName="Medium Style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7" autoAdjust="0"/>
    <p:restoredTop sz="94712" autoAdjust="0"/>
  </p:normalViewPr>
  <p:slideViewPr>
    <p:cSldViewPr snapToGrid="0">
      <p:cViewPr varScale="1">
        <p:scale>
          <a:sx n="74" d="100"/>
          <a:sy n="74" d="100"/>
        </p:scale>
        <p:origin x="576" y="54"/>
      </p:cViewPr>
      <p:guideLst/>
    </p:cSldViewPr>
  </p:slideViewPr>
  <p:outlineViewPr>
    <p:cViewPr>
      <p:scale>
        <a:sx n="33" d="100"/>
        <a:sy n="33" d="100"/>
      </p:scale>
      <p:origin x="0" y="-942"/>
    </p:cViewPr>
  </p:outlineViewPr>
  <p:notesTextViewPr>
    <p:cViewPr>
      <p:scale>
        <a:sx n="3" d="2"/>
        <a:sy n="3" d="2"/>
      </p:scale>
      <p:origin x="0" y="0"/>
    </p:cViewPr>
  </p:notesTextViewPr>
  <p:sorterViewPr>
    <p:cViewPr>
      <p:scale>
        <a:sx n="75" d="100"/>
        <a:sy n="75" d="100"/>
      </p:scale>
      <p:origin x="0" y="0"/>
    </p:cViewPr>
  </p:sorterViewPr>
  <p:notesViewPr>
    <p:cSldViewPr snapToGrid="0">
      <p:cViewPr varScale="1">
        <p:scale>
          <a:sx n="60" d="100"/>
          <a:sy n="60" d="100"/>
        </p:scale>
        <p:origin x="3187" y="48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3" Type="http://schemas.openxmlformats.org/officeDocument/2006/relationships/customXml" Target="../customXml/item3.xml"/><Relationship Id="rId21" Type="http://schemas.openxmlformats.org/officeDocument/2006/relationships/presProps" Target="presProps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handoutMaster" Target="handoutMasters/handoutMaster1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tableStyles" Target="tableStyles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theme" Target="theme/theme1.xml"/><Relationship Id="rId10" Type="http://schemas.openxmlformats.org/officeDocument/2006/relationships/slide" Target="slides/slide6.xml"/><Relationship Id="rId19" Type="http://schemas.openxmlformats.org/officeDocument/2006/relationships/notesMaster" Target="notesMasters/notesMaster1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viewProps" Target="viewProps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2.emf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3.emf"/></Relationships>
</file>

<file path=ppt/drawings/_rels/vmlDrawing3.vml.rels><?xml version="1.0" encoding="UTF-8" standalone="yes"?>
<Relationships xmlns="http://schemas.openxmlformats.org/package/2006/relationships"><Relationship Id="rId1" Type="http://schemas.openxmlformats.org/officeDocument/2006/relationships/image" Target="../media/image4.emf"/></Relationships>
</file>

<file path=ppt/drawings/_rels/vmlDrawing4.vml.rels><?xml version="1.0" encoding="UTF-8" standalone="yes"?>
<Relationships xmlns="http://schemas.openxmlformats.org/package/2006/relationships"><Relationship Id="rId1" Type="http://schemas.openxmlformats.org/officeDocument/2006/relationships/image" Target="../media/image5.emf"/></Relationships>
</file>

<file path=ppt/drawings/_rels/vmlDrawing5.vml.rels><?xml version="1.0" encoding="UTF-8" standalone="yes"?>
<Relationships xmlns="http://schemas.openxmlformats.org/package/2006/relationships"><Relationship Id="rId1" Type="http://schemas.openxmlformats.org/officeDocument/2006/relationships/image" Target="../media/image6.emf"/></Relationships>
</file>

<file path=ppt/drawings/_rels/vmlDrawing6.vml.rels><?xml version="1.0" encoding="UTF-8" standalone="yes"?>
<Relationships xmlns="http://schemas.openxmlformats.org/package/2006/relationships"><Relationship Id="rId1" Type="http://schemas.openxmlformats.org/officeDocument/2006/relationships/image" Target="../media/image7.emf"/></Relationships>
</file>

<file path=ppt/drawings/_rels/vmlDrawing7.vml.rels><?xml version="1.0" encoding="UTF-8" standalone="yes"?>
<Relationships xmlns="http://schemas.openxmlformats.org/package/2006/relationships"><Relationship Id="rId1" Type="http://schemas.openxmlformats.org/officeDocument/2006/relationships/image" Target="../media/image8.emf"/></Relationships>
</file>

<file path=ppt/drawings/_rels/vmlDrawing8.vml.rels><?xml version="1.0" encoding="UTF-8" standalone="yes"?>
<Relationships xmlns="http://schemas.openxmlformats.org/package/2006/relationships"><Relationship Id="rId1" Type="http://schemas.openxmlformats.org/officeDocument/2006/relationships/image" Target="../media/image9.emf"/></Relationships>
</file>

<file path=ppt/drawings/_rels/vmlDrawing9.vml.rels><?xml version="1.0" encoding="UTF-8" standalone="yes"?>
<Relationships xmlns="http://schemas.openxmlformats.org/package/2006/relationships"><Relationship Id="rId1" Type="http://schemas.openxmlformats.org/officeDocument/2006/relationships/image" Target="../media/image10.emf"/></Relationships>
</file>

<file path=ppt/drawings/_rels/vmlDrawing10.vml.rels><?xml version="1.0" encoding="UTF-8" standalone="yes"?>
<Relationships xmlns="http://schemas.openxmlformats.org/package/2006/relationships"><Relationship Id="rId1" Type="http://schemas.openxmlformats.org/officeDocument/2006/relationships/image" Target="../media/image11.emf"/></Relationships>
</file>

<file path=ppt/drawings/_rels/vmlDrawing11.vml.rels><?xml version="1.0" encoding="UTF-8" standalone="yes"?>
<Relationships xmlns="http://schemas.openxmlformats.org/package/2006/relationships"><Relationship Id="rId1" Type="http://schemas.openxmlformats.org/officeDocument/2006/relationships/image" Target="../media/image12.emf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B76F666D-E0C2-435B-BAA8-9287F9E5D38A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19FEBCAF-CB3F-4928-91AA-D61472F880C0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F1077DB-935E-4A0A-947A-D283B9F9F452}" type="datetimeFigureOut">
              <a:rPr lang="en-US" smtClean="0"/>
              <a:t>6/29/2020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69256698-63C6-4CCC-81CB-EA5604C30F1E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B2467FDA-05D7-4760-A373-5D6AEAAF4278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82C0B10-7CAE-41E4-AB02-7E8B1FF2B89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87537592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 noProof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D9EC30E-1A71-4188-9BE7-E2A64929A436}" type="datetimeFigureOut">
              <a:rPr lang="en-US" noProof="0" smtClean="0"/>
              <a:t>6/29/2020</a:t>
            </a:fld>
            <a:endParaRPr lang="en-US" noProof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 noProof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noProof="0"/>
              <a:t>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 noProof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530193B-564F-4854-8A52-728F3FB19C85}" type="slidenum">
              <a:rPr lang="en-US" noProof="0" smtClean="0"/>
              <a:t>‹#›</a:t>
            </a:fld>
            <a:endParaRPr lang="en-US" noProof="0"/>
          </a:p>
        </p:txBody>
      </p:sp>
    </p:spTree>
    <p:extLst>
      <p:ext uri="{BB962C8B-B14F-4D97-AF65-F5344CB8AC3E}">
        <p14:creationId xmlns:p14="http://schemas.microsoft.com/office/powerpoint/2010/main" val="360381651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 Slide with Image"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Picture Placeholder 40">
            <a:extLst>
              <a:ext uri="{FF2B5EF4-FFF2-40B4-BE49-F238E27FC236}">
                <a16:creationId xmlns:a16="http://schemas.microsoft.com/office/drawing/2014/main" id="{EB7F0EE8-BE52-4A79-8FC8-4A2487FA01FC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0" y="0"/>
            <a:ext cx="9780588" cy="6804025"/>
          </a:xfrm>
          <a:solidFill>
            <a:schemeClr val="bg1">
              <a:lumMod val="85000"/>
            </a:schemeClr>
          </a:solidFill>
        </p:spPr>
        <p:txBody>
          <a:bodyPr tIns="1728000" anchor="t"/>
          <a:lstStyle>
            <a:lvl1pPr marL="0" indent="0" algn="ctr">
              <a:buNone/>
              <a:defRPr sz="1200" i="1"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en-US" noProof="0" dirty="0"/>
              <a:t>Insert or Drag and Drop your Photo Here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00F23EB7-E336-46EB-A4A0-3DB7A6BF4CE1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3200400" y="2811053"/>
            <a:ext cx="8991600" cy="1261295"/>
          </a:xfrm>
          <a:solidFill>
            <a:schemeClr val="bg1"/>
          </a:solidFill>
        </p:spPr>
        <p:txBody>
          <a:bodyPr vert="horz" lIns="180000" tIns="180000" rIns="252000" bIns="180000" rtlCol="0" anchor="t">
            <a:noAutofit/>
          </a:bodyPr>
          <a:lstStyle>
            <a:lvl1pPr algn="r">
              <a:defRPr lang="en-ZA" sz="6000" b="1" spc="-300" dirty="0"/>
            </a:lvl1pPr>
          </a:lstStyle>
          <a:p>
            <a:pPr lvl="0" algn="r"/>
            <a:r>
              <a:rPr lang="en-US" noProof="0"/>
              <a:t>Click to edit presentation title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C9980B88-3F4A-4688-9ED0-17EF37E62D9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3200400" y="4061039"/>
            <a:ext cx="6580188" cy="580921"/>
          </a:xfrm>
          <a:solidFill>
            <a:schemeClr val="tx1">
              <a:alpha val="80000"/>
            </a:schemeClr>
          </a:solidFill>
        </p:spPr>
        <p:txBody>
          <a:bodyPr vert="horz" lIns="180000" tIns="180000" rIns="180000" bIns="180000" rtlCol="0">
            <a:noAutofit/>
          </a:bodyPr>
          <a:lstStyle>
            <a:lvl1pPr marL="0" indent="0" algn="r">
              <a:buNone/>
              <a:defRPr lang="en-ZA" dirty="0">
                <a:solidFill>
                  <a:schemeClr val="bg1"/>
                </a:solidFill>
              </a:defRPr>
            </a:lvl1pPr>
          </a:lstStyle>
          <a:p>
            <a:pPr marL="266700" lvl="0" indent="-266700" algn="ctr"/>
            <a:r>
              <a:rPr lang="en-US" noProof="0"/>
              <a:t>Click to edit Master subtitle style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EC0FBB1B-4F0E-4365-BF27-3150FC6C3B90}"/>
              </a:ext>
            </a:extLst>
          </p:cNvPr>
          <p:cNvSpPr/>
          <p:nvPr userDrawn="1"/>
        </p:nvSpPr>
        <p:spPr>
          <a:xfrm>
            <a:off x="9780103" y="6803351"/>
            <a:ext cx="1979897" cy="54650"/>
          </a:xfrm>
          <a:prstGeom prst="rect">
            <a:avLst/>
          </a:prstGeom>
          <a:solidFill>
            <a:schemeClr val="bg2">
              <a:lumMod val="9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7A13D8A8-6C3D-4527-959D-41C3213F7F02}"/>
              </a:ext>
            </a:extLst>
          </p:cNvPr>
          <p:cNvSpPr/>
          <p:nvPr userDrawn="1"/>
        </p:nvSpPr>
        <p:spPr>
          <a:xfrm>
            <a:off x="0" y="6803351"/>
            <a:ext cx="9780104" cy="5465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9504A767-1C0B-484E-BF7D-CD42D30A52EE}"/>
              </a:ext>
            </a:extLst>
          </p:cNvPr>
          <p:cNvSpPr/>
          <p:nvPr userDrawn="1"/>
        </p:nvSpPr>
        <p:spPr>
          <a:xfrm>
            <a:off x="11760000" y="6803351"/>
            <a:ext cx="432000" cy="5465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51DD44D8-4A8F-4693-B90A-166855B29D25}"/>
              </a:ext>
            </a:extLst>
          </p:cNvPr>
          <p:cNvSpPr/>
          <p:nvPr userDrawn="1"/>
        </p:nvSpPr>
        <p:spPr>
          <a:xfrm>
            <a:off x="9780588" y="2698612"/>
            <a:ext cx="2411412" cy="114824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133403843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vider Slide 1"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Picture Placeholder 40">
            <a:extLst>
              <a:ext uri="{FF2B5EF4-FFF2-40B4-BE49-F238E27FC236}">
                <a16:creationId xmlns:a16="http://schemas.microsoft.com/office/drawing/2014/main" id="{EB7F0EE8-BE52-4A79-8FC8-4A2487FA01FC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0" y="0"/>
            <a:ext cx="9780588" cy="6371351"/>
          </a:xfrm>
          <a:solidFill>
            <a:schemeClr val="bg1">
              <a:lumMod val="85000"/>
            </a:schemeClr>
          </a:solidFill>
        </p:spPr>
        <p:txBody>
          <a:bodyPr anchor="ctr"/>
          <a:lstStyle>
            <a:lvl1pPr marL="0" indent="0" algn="ctr">
              <a:buNone/>
              <a:defRPr sz="1200" i="1"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en-US" noProof="0" dirty="0"/>
              <a:t>Insert or Drag and Drop </a:t>
            </a:r>
            <a:br>
              <a:rPr lang="en-US" noProof="0" dirty="0"/>
            </a:br>
            <a:r>
              <a:rPr lang="en-US" noProof="0" dirty="0"/>
              <a:t>your Photo Here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00F23EB7-E336-46EB-A4A0-3DB7A6BF4CE1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6235700" y="2204792"/>
            <a:ext cx="5956300" cy="1944000"/>
          </a:xfrm>
          <a:solidFill>
            <a:schemeClr val="bg1"/>
          </a:solidFill>
        </p:spPr>
        <p:txBody>
          <a:bodyPr vert="horz" lIns="180000" tIns="180000" rIns="252000" bIns="180000" rtlCol="0" anchor="t">
            <a:noAutofit/>
          </a:bodyPr>
          <a:lstStyle>
            <a:lvl1pPr algn="r">
              <a:defRPr lang="en-ZA" sz="6000" b="1" spc="-300" dirty="0"/>
            </a:lvl1pPr>
          </a:lstStyle>
          <a:p>
            <a:pPr lvl="0" algn="r"/>
            <a:r>
              <a:rPr lang="en-US" noProof="0"/>
              <a:t>Click to edit section divider</a:t>
            </a:r>
          </a:p>
        </p:txBody>
      </p:sp>
      <p:sp>
        <p:nvSpPr>
          <p:cNvPr id="7" name="Subtitle 2">
            <a:extLst>
              <a:ext uri="{FF2B5EF4-FFF2-40B4-BE49-F238E27FC236}">
                <a16:creationId xmlns:a16="http://schemas.microsoft.com/office/drawing/2014/main" id="{9E4D4535-D519-40ED-B8A4-2EA1276BB652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6235700" y="4148860"/>
            <a:ext cx="5956300" cy="1100565"/>
          </a:xfrm>
          <a:solidFill>
            <a:schemeClr val="tx1">
              <a:alpha val="80000"/>
            </a:schemeClr>
          </a:solidFill>
        </p:spPr>
        <p:txBody>
          <a:bodyPr lIns="180000" tIns="180000" rIns="252000" bIns="180000"/>
          <a:lstStyle>
            <a:lvl1pPr marL="0" indent="0" algn="r">
              <a:buNone/>
              <a:defRPr sz="1800">
                <a:solidFill>
                  <a:schemeClr val="bg1"/>
                </a:solidFill>
              </a:defRPr>
            </a:lvl1pPr>
            <a:lvl2pPr marL="266700" indent="0" algn="r">
              <a:buNone/>
              <a:defRPr sz="1800">
                <a:solidFill>
                  <a:schemeClr val="bg1"/>
                </a:solidFill>
              </a:defRPr>
            </a:lvl2pPr>
            <a:lvl3pPr marL="542925" indent="0" algn="r">
              <a:buNone/>
              <a:defRPr sz="1800">
                <a:solidFill>
                  <a:schemeClr val="bg1"/>
                </a:solidFill>
              </a:defRPr>
            </a:lvl3pPr>
            <a:lvl4pPr marL="809625" indent="0" algn="r">
              <a:buNone/>
              <a:defRPr sz="1800">
                <a:solidFill>
                  <a:schemeClr val="bg1"/>
                </a:solidFill>
              </a:defRPr>
            </a:lvl4pPr>
            <a:lvl5pPr marL="1076325" indent="0" algn="r">
              <a:buNone/>
              <a:defRPr sz="180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noProof="0"/>
              <a:t>Click to edit Master subtitle style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6816FE98-6A12-44EC-8485-8B5EFABDF9B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noProof="0" dirty="0"/>
              <a:t>Add a footer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51DD44D8-4A8F-4693-B90A-166855B29D25}"/>
              </a:ext>
            </a:extLst>
          </p:cNvPr>
          <p:cNvSpPr/>
          <p:nvPr userDrawn="1"/>
        </p:nvSpPr>
        <p:spPr>
          <a:xfrm>
            <a:off x="9780588" y="5247782"/>
            <a:ext cx="2411412" cy="114824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EC0FBB1B-4F0E-4365-BF27-3150FC6C3B90}"/>
              </a:ext>
            </a:extLst>
          </p:cNvPr>
          <p:cNvSpPr/>
          <p:nvPr userDrawn="1"/>
        </p:nvSpPr>
        <p:spPr>
          <a:xfrm>
            <a:off x="9780103" y="6803351"/>
            <a:ext cx="1979897" cy="54650"/>
          </a:xfrm>
          <a:prstGeom prst="rect">
            <a:avLst/>
          </a:prstGeom>
          <a:solidFill>
            <a:schemeClr val="bg2">
              <a:lumMod val="9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7A13D8A8-6C3D-4527-959D-41C3213F7F02}"/>
              </a:ext>
            </a:extLst>
          </p:cNvPr>
          <p:cNvSpPr/>
          <p:nvPr userDrawn="1"/>
        </p:nvSpPr>
        <p:spPr>
          <a:xfrm>
            <a:off x="0" y="6803351"/>
            <a:ext cx="9780104" cy="5465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9504A767-1C0B-484E-BF7D-CD42D30A52EE}"/>
              </a:ext>
            </a:extLst>
          </p:cNvPr>
          <p:cNvSpPr/>
          <p:nvPr userDrawn="1"/>
        </p:nvSpPr>
        <p:spPr>
          <a:xfrm>
            <a:off x="11760000" y="6803351"/>
            <a:ext cx="432000" cy="5465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F50EF489-F21B-4E7C-9A44-D3CC8DC34F5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B51A1E-902D-48AF-9020-955120F399B6}" type="slidenum">
              <a:rPr lang="en-US" noProof="0" smtClean="0"/>
              <a:pPr/>
              <a:t>‹#›</a:t>
            </a:fld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243715903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vier Slide 2">
    <p:bg>
      <p:bgPr>
        <a:solidFill>
          <a:schemeClr val="tx1">
            <a:lumMod val="75000"/>
            <a:lumOff val="2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Picture Placeholder 40">
            <a:extLst>
              <a:ext uri="{FF2B5EF4-FFF2-40B4-BE49-F238E27FC236}">
                <a16:creationId xmlns:a16="http://schemas.microsoft.com/office/drawing/2014/main" id="{EB7F0EE8-BE52-4A79-8FC8-4A2487FA01FC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2411412" y="0"/>
            <a:ext cx="9780588" cy="6371351"/>
          </a:xfrm>
          <a:solidFill>
            <a:schemeClr val="bg1">
              <a:lumMod val="85000"/>
            </a:schemeClr>
          </a:solidFill>
        </p:spPr>
        <p:txBody>
          <a:bodyPr anchor="ctr"/>
          <a:lstStyle>
            <a:lvl1pPr marL="0" indent="0" algn="ctr">
              <a:buNone/>
              <a:defRPr sz="1200" i="1"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en-US" noProof="0" dirty="0"/>
              <a:t>Insert or Drag and Drop </a:t>
            </a:r>
            <a:br>
              <a:rPr lang="en-US" noProof="0" dirty="0"/>
            </a:br>
            <a:r>
              <a:rPr lang="en-US" noProof="0" dirty="0"/>
              <a:t>your Photo Here</a:t>
            </a:r>
          </a:p>
        </p:txBody>
      </p:sp>
      <p:sp>
        <p:nvSpPr>
          <p:cNvPr id="3" name="Title 1">
            <a:extLst>
              <a:ext uri="{FF2B5EF4-FFF2-40B4-BE49-F238E27FC236}">
                <a16:creationId xmlns:a16="http://schemas.microsoft.com/office/drawing/2014/main" id="{E473AB13-DFF9-4538-9907-E261659E0E01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-1700" y="2156226"/>
            <a:ext cx="5958000" cy="1958400"/>
          </a:xfrm>
          <a:solidFill>
            <a:schemeClr val="bg1"/>
          </a:solidFill>
        </p:spPr>
        <p:txBody>
          <a:bodyPr lIns="252000" tIns="180000" rIns="180000" bIns="180000"/>
          <a:lstStyle>
            <a:lvl1pPr>
              <a:defRPr sz="6000" b="1" spc="-30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</a:defRPr>
            </a:lvl1pPr>
          </a:lstStyle>
          <a:p>
            <a:r>
              <a:rPr lang="en-US" noProof="0"/>
              <a:t>Click to edit section divider</a:t>
            </a:r>
          </a:p>
        </p:txBody>
      </p:sp>
      <p:sp>
        <p:nvSpPr>
          <p:cNvPr id="7" name="Subtitle 2">
            <a:extLst>
              <a:ext uri="{FF2B5EF4-FFF2-40B4-BE49-F238E27FC236}">
                <a16:creationId xmlns:a16="http://schemas.microsoft.com/office/drawing/2014/main" id="{9E4D4535-D519-40ED-B8A4-2EA1276BB652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0" y="4110760"/>
            <a:ext cx="5956300" cy="1100565"/>
          </a:xfrm>
          <a:solidFill>
            <a:schemeClr val="tx1">
              <a:alpha val="80000"/>
            </a:schemeClr>
          </a:solidFill>
        </p:spPr>
        <p:txBody>
          <a:bodyPr lIns="252000" tIns="180000" rIns="180000" bIns="180000"/>
          <a:lstStyle>
            <a:lvl1pPr marL="0" indent="0" algn="l">
              <a:buNone/>
              <a:defRPr sz="1800">
                <a:solidFill>
                  <a:schemeClr val="bg1"/>
                </a:solidFill>
              </a:defRPr>
            </a:lvl1pPr>
            <a:lvl2pPr marL="266700" indent="0" algn="r">
              <a:buNone/>
              <a:defRPr sz="1800">
                <a:solidFill>
                  <a:schemeClr val="bg1"/>
                </a:solidFill>
              </a:defRPr>
            </a:lvl2pPr>
            <a:lvl3pPr marL="542925" indent="0" algn="r">
              <a:buNone/>
              <a:defRPr sz="1800">
                <a:solidFill>
                  <a:schemeClr val="bg1"/>
                </a:solidFill>
              </a:defRPr>
            </a:lvl3pPr>
            <a:lvl4pPr marL="809625" indent="0" algn="r">
              <a:buNone/>
              <a:defRPr sz="1800">
                <a:solidFill>
                  <a:schemeClr val="bg1"/>
                </a:solidFill>
              </a:defRPr>
            </a:lvl4pPr>
            <a:lvl5pPr marL="1076325" indent="0" algn="r">
              <a:buNone/>
              <a:defRPr sz="180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noProof="0"/>
              <a:t>Click to edit Master subtitle style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6816FE98-6A12-44EC-8485-8B5EFABDF9B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noProof="0" dirty="0"/>
              <a:t>Add a footer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51DD44D8-4A8F-4693-B90A-166855B29D25}"/>
              </a:ext>
            </a:extLst>
          </p:cNvPr>
          <p:cNvSpPr/>
          <p:nvPr userDrawn="1"/>
        </p:nvSpPr>
        <p:spPr>
          <a:xfrm>
            <a:off x="0" y="5209682"/>
            <a:ext cx="2411412" cy="114824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/>
            <a:endParaRPr lang="en-US" noProof="0" dirty="0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EC0FBB1B-4F0E-4365-BF27-3150FC6C3B90}"/>
              </a:ext>
            </a:extLst>
          </p:cNvPr>
          <p:cNvSpPr/>
          <p:nvPr userDrawn="1"/>
        </p:nvSpPr>
        <p:spPr>
          <a:xfrm>
            <a:off x="9780103" y="6803351"/>
            <a:ext cx="1979897" cy="54650"/>
          </a:xfrm>
          <a:prstGeom prst="rect">
            <a:avLst/>
          </a:prstGeom>
          <a:solidFill>
            <a:schemeClr val="bg2">
              <a:lumMod val="9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7A13D8A8-6C3D-4527-959D-41C3213F7F02}"/>
              </a:ext>
            </a:extLst>
          </p:cNvPr>
          <p:cNvSpPr/>
          <p:nvPr userDrawn="1"/>
        </p:nvSpPr>
        <p:spPr>
          <a:xfrm>
            <a:off x="0" y="6803351"/>
            <a:ext cx="9780104" cy="5465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9504A767-1C0B-484E-BF7D-CD42D30A52EE}"/>
              </a:ext>
            </a:extLst>
          </p:cNvPr>
          <p:cNvSpPr/>
          <p:nvPr userDrawn="1"/>
        </p:nvSpPr>
        <p:spPr>
          <a:xfrm>
            <a:off x="11760000" y="6803351"/>
            <a:ext cx="432000" cy="5465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F50EF489-F21B-4E7C-9A44-D3CC8DC34F5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B51A1E-902D-48AF-9020-955120F399B6}" type="slidenum">
              <a:rPr lang="en-US" noProof="0" smtClean="0"/>
              <a:pPr/>
              <a:t>‹#›</a:t>
            </a:fld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228285856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Image Layout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cture Placeholder 6">
            <a:extLst>
              <a:ext uri="{FF2B5EF4-FFF2-40B4-BE49-F238E27FC236}">
                <a16:creationId xmlns:a16="http://schemas.microsoft.com/office/drawing/2014/main" id="{890ED7CE-A9D2-4D19-B978-56BFB74E657C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6096000" y="-1"/>
            <a:ext cx="6096000" cy="6371351"/>
          </a:xfrm>
          <a:solidFill>
            <a:schemeClr val="bg1">
              <a:lumMod val="95000"/>
            </a:schemeClr>
          </a:solidFill>
        </p:spPr>
        <p:txBody>
          <a:bodyPr tIns="1584000" anchor="t"/>
          <a:lstStyle>
            <a:lvl1pPr marL="0" indent="0" algn="ctr">
              <a:buNone/>
              <a:defRPr sz="1200" i="1"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en-US" noProof="0" dirty="0"/>
              <a:t>Insert or Drag &amp; Drop your photo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40EE479C-D1F6-4BAC-80D2-90EF74E3261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7111800" y="3802899"/>
            <a:ext cx="4648200" cy="985000"/>
          </a:xfrm>
          <a:solidFill>
            <a:schemeClr val="bg1"/>
          </a:solidFill>
        </p:spPr>
        <p:txBody>
          <a:bodyPr lIns="180000" tIns="180000" rIns="180000" bIns="180000"/>
          <a:lstStyle>
            <a:lvl1pPr algn="r">
              <a:defRPr sz="6000" b="1" spc="-3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r>
              <a:rPr lang="en-US" noProof="0"/>
              <a:t>Edit page title</a:t>
            </a:r>
          </a:p>
        </p:txBody>
      </p:sp>
      <p:sp>
        <p:nvSpPr>
          <p:cNvPr id="10" name="Subtitle 2">
            <a:extLst>
              <a:ext uri="{FF2B5EF4-FFF2-40B4-BE49-F238E27FC236}">
                <a16:creationId xmlns:a16="http://schemas.microsoft.com/office/drawing/2014/main" id="{3FAEED1D-0E66-4F74-9455-675F5CB7EAD4}"/>
              </a:ext>
            </a:extLst>
          </p:cNvPr>
          <p:cNvSpPr>
            <a:spLocks noGrp="1"/>
          </p:cNvSpPr>
          <p:nvPr>
            <p:ph type="body" sz="quarter" idx="32" hasCustomPrompt="1"/>
          </p:nvPr>
        </p:nvSpPr>
        <p:spPr>
          <a:xfrm>
            <a:off x="7111800" y="4787900"/>
            <a:ext cx="4648200" cy="1162800"/>
          </a:xfrm>
          <a:solidFill>
            <a:schemeClr val="tx1">
              <a:alpha val="80000"/>
            </a:schemeClr>
          </a:solidFill>
        </p:spPr>
        <p:txBody>
          <a:bodyPr lIns="180000" tIns="180000" rIns="180000" bIns="180000"/>
          <a:lstStyle>
            <a:lvl1pPr marL="0" indent="0" algn="r">
              <a:buNone/>
              <a:defRPr>
                <a:solidFill>
                  <a:schemeClr val="bg1"/>
                </a:solidFill>
              </a:defRPr>
            </a:lvl1pPr>
            <a:lvl2pPr marL="266700" indent="0">
              <a:buNone/>
              <a:defRPr/>
            </a:lvl2pPr>
            <a:lvl3pPr marL="542925" indent="0">
              <a:buNone/>
              <a:defRPr/>
            </a:lvl3pPr>
            <a:lvl4pPr marL="809625" indent="0">
              <a:buNone/>
              <a:defRPr/>
            </a:lvl4pPr>
            <a:lvl5pPr marL="1076325" indent="0">
              <a:buNone/>
              <a:defRPr/>
            </a:lvl5pPr>
          </a:lstStyle>
          <a:p>
            <a:pPr lvl="0"/>
            <a:r>
              <a:rPr lang="en-US" noProof="0"/>
              <a:t>Subtitle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22238F2-C6EC-476F-8371-119AECBA5622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432000" y="2668686"/>
            <a:ext cx="5472000" cy="2999426"/>
          </a:xfrm>
        </p:spPr>
        <p:txBody>
          <a:bodyPr anchor="b"/>
          <a:lstStyle>
            <a:lvl1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2pPr>
            <a:lvl3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3pPr>
            <a:lvl4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4pPr>
            <a:lvl5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5pPr>
          </a:lstStyle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57847F90-9DB6-4832-9EB7-393AADAE8B70}"/>
              </a:ext>
            </a:extLst>
          </p:cNvPr>
          <p:cNvSpPr>
            <a:spLocks noGrp="1"/>
          </p:cNvSpPr>
          <p:nvPr>
            <p:ph type="ftr" sz="quarter" idx="13"/>
          </p:nvPr>
        </p:nvSpPr>
        <p:spPr/>
        <p:txBody>
          <a:bodyPr/>
          <a:lstStyle/>
          <a:p>
            <a:r>
              <a:rPr lang="en-US" noProof="0" dirty="0"/>
              <a:t>Add a footer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0505ED12-A431-4761-87A4-F05164BE0221}"/>
              </a:ext>
            </a:extLst>
          </p:cNvPr>
          <p:cNvSpPr>
            <a:spLocks noGrp="1"/>
          </p:cNvSpPr>
          <p:nvPr>
            <p:ph type="sldNum" sz="quarter" idx="33"/>
          </p:nvPr>
        </p:nvSpPr>
        <p:spPr/>
        <p:txBody>
          <a:bodyPr/>
          <a:lstStyle/>
          <a:p>
            <a:fld id="{19B51A1E-902D-48AF-9020-955120F399B6}" type="slidenum">
              <a:rPr lang="en-US" noProof="0" smtClean="0"/>
              <a:pPr/>
              <a:t>‹#›</a:t>
            </a:fld>
            <a:endParaRPr lang="en-US" noProof="0" dirty="0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1508F53F-6AA2-4060-904A-BC90211DC043}"/>
              </a:ext>
            </a:extLst>
          </p:cNvPr>
          <p:cNvSpPr/>
          <p:nvPr userDrawn="1"/>
        </p:nvSpPr>
        <p:spPr>
          <a:xfrm>
            <a:off x="9348588" y="3700775"/>
            <a:ext cx="2411412" cy="114824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/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135010399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Image Layout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cture Placeholder 6">
            <a:extLst>
              <a:ext uri="{FF2B5EF4-FFF2-40B4-BE49-F238E27FC236}">
                <a16:creationId xmlns:a16="http://schemas.microsoft.com/office/drawing/2014/main" id="{890ED7CE-A9D2-4D19-B978-56BFB74E657C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0" y="-1"/>
            <a:ext cx="6096000" cy="6371351"/>
          </a:xfrm>
          <a:solidFill>
            <a:schemeClr val="bg1">
              <a:lumMod val="95000"/>
            </a:schemeClr>
          </a:solidFill>
        </p:spPr>
        <p:txBody>
          <a:bodyPr tIns="1584000" anchor="t"/>
          <a:lstStyle>
            <a:lvl1pPr marL="0" indent="0" algn="ctr">
              <a:buNone/>
              <a:defRPr sz="1200" i="1"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en-US" noProof="0" dirty="0"/>
              <a:t>Insert or Drag &amp; Drop your photo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40EE479C-D1F6-4BAC-80D2-90EF74E3261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118100" y="1869795"/>
            <a:ext cx="6641900" cy="1124345"/>
          </a:xfrm>
          <a:solidFill>
            <a:schemeClr val="bg1">
              <a:lumMod val="95000"/>
            </a:schemeClr>
          </a:solidFill>
        </p:spPr>
        <p:txBody>
          <a:bodyPr lIns="180000" tIns="180000" rIns="180000" bIns="180000"/>
          <a:lstStyle>
            <a:lvl1pPr algn="l">
              <a:defRPr sz="6000" b="1" spc="-3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r>
              <a:rPr lang="en-US" noProof="0"/>
              <a:t>Click to edit page title</a:t>
            </a:r>
          </a:p>
        </p:txBody>
      </p:sp>
      <p:sp>
        <p:nvSpPr>
          <p:cNvPr id="10" name="Subtitle 2">
            <a:extLst>
              <a:ext uri="{FF2B5EF4-FFF2-40B4-BE49-F238E27FC236}">
                <a16:creationId xmlns:a16="http://schemas.microsoft.com/office/drawing/2014/main" id="{3FAEED1D-0E66-4F74-9455-675F5CB7EAD4}"/>
              </a:ext>
            </a:extLst>
          </p:cNvPr>
          <p:cNvSpPr>
            <a:spLocks noGrp="1"/>
          </p:cNvSpPr>
          <p:nvPr>
            <p:ph type="body" sz="quarter" idx="32" hasCustomPrompt="1"/>
          </p:nvPr>
        </p:nvSpPr>
        <p:spPr>
          <a:xfrm>
            <a:off x="5118334" y="2994141"/>
            <a:ext cx="6641626" cy="590155"/>
          </a:xfrm>
          <a:solidFill>
            <a:schemeClr val="tx1">
              <a:alpha val="80000"/>
            </a:schemeClr>
          </a:solidFill>
        </p:spPr>
        <p:txBody>
          <a:bodyPr lIns="180000" tIns="180000" rIns="180000" bIns="180000"/>
          <a:lstStyle>
            <a:lvl1pPr marL="0" indent="0" algn="l">
              <a:buNone/>
              <a:defRPr>
                <a:solidFill>
                  <a:schemeClr val="bg1"/>
                </a:solidFill>
              </a:defRPr>
            </a:lvl1pPr>
            <a:lvl2pPr marL="266700" indent="0">
              <a:buNone/>
              <a:defRPr/>
            </a:lvl2pPr>
            <a:lvl3pPr marL="542925" indent="0">
              <a:buNone/>
              <a:defRPr/>
            </a:lvl3pPr>
            <a:lvl4pPr marL="809625" indent="0">
              <a:buNone/>
              <a:defRPr/>
            </a:lvl4pPr>
            <a:lvl5pPr marL="1076325" indent="0">
              <a:buNone/>
              <a:defRPr/>
            </a:lvl5pPr>
          </a:lstStyle>
          <a:p>
            <a:pPr lvl="0"/>
            <a:r>
              <a:rPr lang="en-US" noProof="0"/>
              <a:t>Subtitle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22238F2-C6EC-476F-8371-119AECBA5622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6288000" y="3763648"/>
            <a:ext cx="5472000" cy="2428351"/>
          </a:xfrm>
        </p:spPr>
        <p:txBody>
          <a:bodyPr/>
          <a:lstStyle>
            <a:lvl1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2pPr>
            <a:lvl3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3pPr>
            <a:lvl4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4pPr>
            <a:lvl5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5pPr>
          </a:lstStyle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57847F90-9DB6-4832-9EB7-393AADAE8B70}"/>
              </a:ext>
            </a:extLst>
          </p:cNvPr>
          <p:cNvSpPr>
            <a:spLocks noGrp="1"/>
          </p:cNvSpPr>
          <p:nvPr>
            <p:ph type="ftr" sz="quarter" idx="13"/>
          </p:nvPr>
        </p:nvSpPr>
        <p:spPr/>
        <p:txBody>
          <a:bodyPr/>
          <a:lstStyle/>
          <a:p>
            <a:r>
              <a:rPr lang="en-US" noProof="0" dirty="0"/>
              <a:t>Add a footer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0505ED12-A431-4761-87A4-F05164BE0221}"/>
              </a:ext>
            </a:extLst>
          </p:cNvPr>
          <p:cNvSpPr>
            <a:spLocks noGrp="1"/>
          </p:cNvSpPr>
          <p:nvPr>
            <p:ph type="sldNum" sz="quarter" idx="33"/>
          </p:nvPr>
        </p:nvSpPr>
        <p:spPr/>
        <p:txBody>
          <a:bodyPr/>
          <a:lstStyle/>
          <a:p>
            <a:fld id="{19B51A1E-902D-48AF-9020-955120F399B6}" type="slidenum">
              <a:rPr lang="en-US" noProof="0" smtClean="0"/>
              <a:pPr/>
              <a:t>‹#›</a:t>
            </a:fld>
            <a:endParaRPr lang="en-US" noProof="0" dirty="0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FA5285E0-8F27-49C4-AADF-92A3B72D41FD}"/>
              </a:ext>
            </a:extLst>
          </p:cNvPr>
          <p:cNvSpPr/>
          <p:nvPr userDrawn="1"/>
        </p:nvSpPr>
        <p:spPr>
          <a:xfrm>
            <a:off x="9775824" y="1762069"/>
            <a:ext cx="1984175" cy="114824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/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38438929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mparison with 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F288DD7-6DAF-436D-B04A-EBCCAA36917C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32000" y="432000"/>
            <a:ext cx="11340000" cy="432000"/>
          </a:xfrm>
        </p:spPr>
        <p:txBody>
          <a:bodyPr/>
          <a:lstStyle>
            <a:lvl1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r>
              <a:rPr lang="en-US" noProof="0"/>
              <a:t>Click to edit page title</a:t>
            </a:r>
          </a:p>
        </p:txBody>
      </p:sp>
      <p:sp>
        <p:nvSpPr>
          <p:cNvPr id="9" name="Subtitle 2">
            <a:extLst>
              <a:ext uri="{FF2B5EF4-FFF2-40B4-BE49-F238E27FC236}">
                <a16:creationId xmlns:a16="http://schemas.microsoft.com/office/drawing/2014/main" id="{E4633398-8EC3-417B-BEA6-101D8F224678}"/>
              </a:ext>
            </a:extLst>
          </p:cNvPr>
          <p:cNvSpPr>
            <a:spLocks noGrp="1"/>
          </p:cNvSpPr>
          <p:nvPr>
            <p:ph type="body" sz="quarter" idx="32" hasCustomPrompt="1"/>
          </p:nvPr>
        </p:nvSpPr>
        <p:spPr>
          <a:xfrm>
            <a:off x="431800" y="1008000"/>
            <a:ext cx="11339513" cy="360000"/>
          </a:xfrm>
        </p:spPr>
        <p:txBody>
          <a:bodyPr/>
          <a:lstStyle>
            <a:lvl1pPr marL="0" indent="0">
              <a:buNone/>
              <a:defRPr/>
            </a:lvl1pPr>
            <a:lvl2pPr marL="266700" indent="0">
              <a:buNone/>
              <a:defRPr/>
            </a:lvl2pPr>
            <a:lvl3pPr marL="542925" indent="0">
              <a:buNone/>
              <a:defRPr/>
            </a:lvl3pPr>
            <a:lvl4pPr marL="809625" indent="0">
              <a:buNone/>
              <a:defRPr/>
            </a:lvl4pPr>
            <a:lvl5pPr marL="1076325" indent="0">
              <a:buNone/>
              <a:defRPr/>
            </a:lvl5pPr>
          </a:lstStyle>
          <a:p>
            <a:pPr lvl="0"/>
            <a:r>
              <a:rPr lang="en-US" noProof="0"/>
              <a:t>Subtitle</a:t>
            </a:r>
          </a:p>
        </p:txBody>
      </p:sp>
      <p:sp>
        <p:nvSpPr>
          <p:cNvPr id="3" name="Comparison Left Placeholder 1">
            <a:extLst>
              <a:ext uri="{FF2B5EF4-FFF2-40B4-BE49-F238E27FC236}">
                <a16:creationId xmlns:a16="http://schemas.microsoft.com/office/drawing/2014/main" id="{9322B50D-6A7D-41C6-BA57-613BC231DF3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432000" y="2307689"/>
            <a:ext cx="5472000" cy="360000"/>
          </a:xfrm>
        </p:spPr>
        <p:txBody>
          <a:bodyPr anchor="t"/>
          <a:lstStyle>
            <a:lvl1pPr marL="0" indent="0">
              <a:buNone/>
              <a:defRPr sz="2400" b="1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noProof="0"/>
              <a:t>Click to edit Master text styles</a:t>
            </a:r>
          </a:p>
        </p:txBody>
      </p:sp>
      <p:sp>
        <p:nvSpPr>
          <p:cNvPr id="4" name="Content Placeholder 2">
            <a:extLst>
              <a:ext uri="{FF2B5EF4-FFF2-40B4-BE49-F238E27FC236}">
                <a16:creationId xmlns:a16="http://schemas.microsoft.com/office/drawing/2014/main" id="{9FD584DA-F775-47B8-A1D7-6556AD5FCBD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32000" y="2815037"/>
            <a:ext cx="5472000" cy="3376963"/>
          </a:xfrm>
        </p:spPr>
        <p:txBody>
          <a:bodyPr/>
          <a:lstStyle>
            <a:lvl1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2pPr>
            <a:lvl3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3pPr>
            <a:lvl4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4pPr>
            <a:lvl5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5pPr>
          </a:lstStyle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12" name="Comparison Left Placeholder 2">
            <a:extLst>
              <a:ext uri="{FF2B5EF4-FFF2-40B4-BE49-F238E27FC236}">
                <a16:creationId xmlns:a16="http://schemas.microsoft.com/office/drawing/2014/main" id="{78A963F8-6F6E-440E-B3B3-DDE13C083A36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6300000" y="2308214"/>
            <a:ext cx="5472000" cy="358775"/>
          </a:xfrm>
        </p:spPr>
        <p:txBody>
          <a:bodyPr/>
          <a:lstStyle>
            <a:lvl1pPr marL="0" indent="0">
              <a:buNone/>
              <a:defRPr sz="2400" b="1"/>
            </a:lvl1pPr>
          </a:lstStyle>
          <a:p>
            <a:pPr lvl="0"/>
            <a:r>
              <a:rPr lang="en-US" noProof="0"/>
              <a:t>Click to edit Master text styles</a:t>
            </a:r>
          </a:p>
        </p:txBody>
      </p:sp>
      <p:sp>
        <p:nvSpPr>
          <p:cNvPr id="8" name="Text Placeholder 4">
            <a:extLst>
              <a:ext uri="{FF2B5EF4-FFF2-40B4-BE49-F238E27FC236}">
                <a16:creationId xmlns:a16="http://schemas.microsoft.com/office/drawing/2014/main" id="{DF0A5256-B267-47DA-858A-0F3867CB6139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6299887" y="2812214"/>
            <a:ext cx="5472113" cy="3379036"/>
          </a:xfrm>
        </p:spPr>
        <p:txBody>
          <a:bodyPr/>
          <a:lstStyle/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46B8F99-FAB0-4B33-87ED-9FF46D11A907}"/>
              </a:ext>
            </a:extLst>
          </p:cNvPr>
          <p:cNvSpPr>
            <a:spLocks noGrp="1"/>
          </p:cNvSpPr>
          <p:nvPr>
            <p:ph type="ftr" sz="quarter" idx="14"/>
          </p:nvPr>
        </p:nvSpPr>
        <p:spPr/>
        <p:txBody>
          <a:bodyPr/>
          <a:lstStyle/>
          <a:p>
            <a:r>
              <a:rPr lang="en-US" noProof="0" dirty="0"/>
              <a:t>Add a footer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8733E7E-50D2-4F6C-9DF2-CF4C98C4B847}"/>
              </a:ext>
            </a:extLst>
          </p:cNvPr>
          <p:cNvSpPr>
            <a:spLocks noGrp="1"/>
          </p:cNvSpPr>
          <p:nvPr>
            <p:ph type="sldNum" sz="quarter" idx="33"/>
          </p:nvPr>
        </p:nvSpPr>
        <p:spPr/>
        <p:txBody>
          <a:bodyPr/>
          <a:lstStyle/>
          <a:p>
            <a:fld id="{19B51A1E-902D-48AF-9020-955120F399B6}" type="slidenum">
              <a:rPr lang="en-US" noProof="0" smtClean="0"/>
              <a:pPr/>
              <a:t>‹#›</a:t>
            </a:fld>
            <a:endParaRPr lang="en-US" noProof="0" dirty="0"/>
          </a:p>
        </p:txBody>
      </p:sp>
      <p:sp>
        <p:nvSpPr>
          <p:cNvPr id="10" name="Rectangle 9" descr="Accent block left">
            <a:extLst>
              <a:ext uri="{FF2B5EF4-FFF2-40B4-BE49-F238E27FC236}">
                <a16:creationId xmlns:a16="http://schemas.microsoft.com/office/drawing/2014/main" id="{BBC0CAF5-0DE6-4BEA-824E-124A54A76AC6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/>
          <p:nvPr userDrawn="1"/>
        </p:nvSpPr>
        <p:spPr>
          <a:xfrm>
            <a:off x="431800" y="2100317"/>
            <a:ext cx="1984175" cy="114824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/>
            <a:endParaRPr lang="en-US" noProof="0" dirty="0"/>
          </a:p>
        </p:txBody>
      </p:sp>
      <p:sp>
        <p:nvSpPr>
          <p:cNvPr id="11" name="Rectangle 10" descr="Accent bar right&#10;">
            <a:extLst>
              <a:ext uri="{FF2B5EF4-FFF2-40B4-BE49-F238E27FC236}">
                <a16:creationId xmlns:a16="http://schemas.microsoft.com/office/drawing/2014/main" id="{ED008080-B2F5-441A-8B15-30AE86BBF943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/>
          <p:nvPr userDrawn="1"/>
        </p:nvSpPr>
        <p:spPr>
          <a:xfrm>
            <a:off x="6299887" y="2100317"/>
            <a:ext cx="1984175" cy="114824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/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250995575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Large 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cture Placeholder 6">
            <a:extLst>
              <a:ext uri="{FF2B5EF4-FFF2-40B4-BE49-F238E27FC236}">
                <a16:creationId xmlns:a16="http://schemas.microsoft.com/office/drawing/2014/main" id="{890ED7CE-A9D2-4D19-B978-56BFB74E657C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0" y="1"/>
            <a:ext cx="12192000" cy="6371350"/>
          </a:xfrm>
          <a:solidFill>
            <a:schemeClr val="bg1">
              <a:lumMod val="85000"/>
            </a:schemeClr>
          </a:solidFill>
        </p:spPr>
        <p:txBody>
          <a:bodyPr anchor="ctr"/>
          <a:lstStyle>
            <a:lvl1pPr marL="0" indent="0" algn="ctr">
              <a:buNone/>
              <a:defRPr sz="1200" i="1"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en-US" noProof="0" dirty="0"/>
              <a:t>Insert or Drag &amp; Drop your photo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22238F2-C6EC-476F-8371-119AECBA5622}"/>
              </a:ext>
            </a:extLst>
          </p:cNvPr>
          <p:cNvSpPr>
            <a:spLocks noGrp="1"/>
          </p:cNvSpPr>
          <p:nvPr>
            <p:ph sz="half" idx="1" hasCustomPrompt="1"/>
          </p:nvPr>
        </p:nvSpPr>
        <p:spPr>
          <a:xfrm>
            <a:off x="6096000" y="5359400"/>
            <a:ext cx="5664000" cy="565899"/>
          </a:xfrm>
          <a:solidFill>
            <a:schemeClr val="tx1"/>
          </a:solidFill>
        </p:spPr>
        <p:txBody>
          <a:bodyPr lIns="180000" tIns="180000" rIns="180000" bIns="180000" anchor="ctr"/>
          <a:lstStyle>
            <a:lvl1pPr marL="0" indent="0" algn="r">
              <a:buNone/>
              <a:defRPr>
                <a:solidFill>
                  <a:schemeClr val="bg1"/>
                </a:solidFill>
              </a:defRPr>
            </a:lvl1pPr>
            <a:lvl2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2pPr>
            <a:lvl3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3pPr>
            <a:lvl4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4pPr>
            <a:lvl5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5pPr>
          </a:lstStyle>
          <a:p>
            <a:pPr lvl="0"/>
            <a:r>
              <a:rPr lang="en-US" noProof="0"/>
              <a:t>Enter your caption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57847F90-9DB6-4832-9EB7-393AADAE8B70}"/>
              </a:ext>
            </a:extLst>
          </p:cNvPr>
          <p:cNvSpPr>
            <a:spLocks noGrp="1"/>
          </p:cNvSpPr>
          <p:nvPr>
            <p:ph type="ftr" sz="quarter" idx="13"/>
          </p:nvPr>
        </p:nvSpPr>
        <p:spPr/>
        <p:txBody>
          <a:bodyPr/>
          <a:lstStyle/>
          <a:p>
            <a:r>
              <a:rPr lang="en-US" noProof="0" dirty="0"/>
              <a:t>Add a footer</a:t>
            </a:r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8B3D119C-DBF5-4B4F-BE38-7BD7B5C8A5D0}"/>
              </a:ext>
            </a:extLst>
          </p:cNvPr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fld id="{19B51A1E-902D-48AF-9020-955120F399B6}" type="slidenum">
              <a:rPr lang="en-US" noProof="0" smtClean="0"/>
              <a:pPr/>
              <a:t>‹#›</a:t>
            </a:fld>
            <a:endParaRPr lang="en-US" noProof="0" dirty="0"/>
          </a:p>
        </p:txBody>
      </p:sp>
      <p:sp>
        <p:nvSpPr>
          <p:cNvPr id="5" name="Title 4">
            <a:extLst>
              <a:ext uri="{FF2B5EF4-FFF2-40B4-BE49-F238E27FC236}">
                <a16:creationId xmlns:a16="http://schemas.microsoft.com/office/drawing/2014/main" id="{7F8E7C83-06D7-4C5B-85B7-0E5713B4FAB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noProof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98778464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hank You"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Picture Placeholder 40">
            <a:extLst>
              <a:ext uri="{FF2B5EF4-FFF2-40B4-BE49-F238E27FC236}">
                <a16:creationId xmlns:a16="http://schemas.microsoft.com/office/drawing/2014/main" id="{EB7F0EE8-BE52-4A79-8FC8-4A2487FA01FC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0" y="0"/>
            <a:ext cx="9780102" cy="6804025"/>
          </a:xfrm>
          <a:solidFill>
            <a:schemeClr val="bg1">
              <a:lumMod val="85000"/>
            </a:schemeClr>
          </a:solidFill>
        </p:spPr>
        <p:txBody>
          <a:bodyPr tIns="0" anchor="ctr"/>
          <a:lstStyle>
            <a:lvl1pPr marL="0" indent="0" algn="ctr">
              <a:buNone/>
              <a:defRPr sz="1200" i="1"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en-US" noProof="0" dirty="0"/>
              <a:t>Insert or Drag and Drop your Photo Here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00F23EB7-E336-46EB-A4A0-3DB7A6BF4CE1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8458200" y="2798354"/>
            <a:ext cx="3733800" cy="1013684"/>
          </a:xfrm>
          <a:solidFill>
            <a:schemeClr val="bg1"/>
          </a:solidFill>
        </p:spPr>
        <p:txBody>
          <a:bodyPr vert="horz" lIns="180000" tIns="180000" rIns="252000" bIns="180000" rtlCol="0" anchor="t">
            <a:noAutofit/>
          </a:bodyPr>
          <a:lstStyle>
            <a:lvl1pPr algn="r">
              <a:defRPr lang="en-ZA" sz="6000" b="1" spc="-300" dirty="0"/>
            </a:lvl1pPr>
          </a:lstStyle>
          <a:p>
            <a:pPr lvl="0" algn="r"/>
            <a:r>
              <a:rPr lang="en-US" noProof="0"/>
              <a:t>Thank You</a:t>
            </a:r>
          </a:p>
        </p:txBody>
      </p:sp>
      <p:sp>
        <p:nvSpPr>
          <p:cNvPr id="9" name="Text Placeholder 5">
            <a:extLst>
              <a:ext uri="{FF2B5EF4-FFF2-40B4-BE49-F238E27FC236}">
                <a16:creationId xmlns:a16="http://schemas.microsoft.com/office/drawing/2014/main" id="{52FA7FC9-E40E-4144-84E4-34E3722E9A6D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8458200" y="3957705"/>
            <a:ext cx="2910342" cy="316800"/>
          </a:xfrm>
          <a:solidFill>
            <a:schemeClr val="tx1">
              <a:lumMod val="75000"/>
              <a:lumOff val="25000"/>
            </a:schemeClr>
          </a:solidFill>
        </p:spPr>
        <p:txBody>
          <a:bodyPr rIns="72000" anchor="ctr"/>
          <a:lstStyle>
            <a:lvl1pPr marL="0" indent="0" algn="r">
              <a:buNone/>
              <a:defRPr>
                <a:solidFill>
                  <a:schemeClr val="bg1"/>
                </a:solidFill>
              </a:defRPr>
            </a:lvl1pPr>
            <a:lvl2pPr marL="266700" indent="0">
              <a:buNone/>
              <a:defRPr/>
            </a:lvl2pPr>
            <a:lvl3pPr marL="542925" indent="0">
              <a:buNone/>
              <a:defRPr/>
            </a:lvl3pPr>
            <a:lvl4pPr marL="809625" indent="0">
              <a:buNone/>
              <a:defRPr/>
            </a:lvl4pPr>
            <a:lvl5pPr marL="1076325" indent="0">
              <a:buNone/>
              <a:defRPr/>
            </a:lvl5pPr>
          </a:lstStyle>
          <a:p>
            <a:pPr lvl="0"/>
            <a:r>
              <a:rPr lang="en-US" noProof="0"/>
              <a:t>Full Name</a:t>
            </a:r>
          </a:p>
        </p:txBody>
      </p:sp>
      <p:sp>
        <p:nvSpPr>
          <p:cNvPr id="10" name="Text Placeholder 6">
            <a:extLst>
              <a:ext uri="{FF2B5EF4-FFF2-40B4-BE49-F238E27FC236}">
                <a16:creationId xmlns:a16="http://schemas.microsoft.com/office/drawing/2014/main" id="{97289182-4FE6-4A18-9775-4588D5801CF6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8458200" y="4306722"/>
            <a:ext cx="2910342" cy="316800"/>
          </a:xfrm>
          <a:solidFill>
            <a:schemeClr val="tx1">
              <a:lumMod val="75000"/>
              <a:lumOff val="25000"/>
            </a:schemeClr>
          </a:solidFill>
        </p:spPr>
        <p:txBody>
          <a:bodyPr rIns="72000" anchor="ctr"/>
          <a:lstStyle>
            <a:lvl1pPr marL="0" indent="0" algn="r">
              <a:buNone/>
              <a:defRPr>
                <a:solidFill>
                  <a:schemeClr val="bg1"/>
                </a:solidFill>
              </a:defRPr>
            </a:lvl1pPr>
            <a:lvl2pPr marL="266700" indent="0">
              <a:buNone/>
              <a:defRPr/>
            </a:lvl2pPr>
            <a:lvl3pPr marL="542925" indent="0">
              <a:buNone/>
              <a:defRPr/>
            </a:lvl3pPr>
            <a:lvl4pPr marL="809625" indent="0">
              <a:buNone/>
              <a:defRPr/>
            </a:lvl4pPr>
            <a:lvl5pPr marL="1076325" indent="0">
              <a:buNone/>
              <a:defRPr/>
            </a:lvl5pPr>
          </a:lstStyle>
          <a:p>
            <a:pPr lvl="0"/>
            <a:r>
              <a:rPr lang="en-US" noProof="0"/>
              <a:t>Phone Number</a:t>
            </a:r>
          </a:p>
        </p:txBody>
      </p:sp>
      <p:sp>
        <p:nvSpPr>
          <p:cNvPr id="11" name="Text Placeholder 7">
            <a:extLst>
              <a:ext uri="{FF2B5EF4-FFF2-40B4-BE49-F238E27FC236}">
                <a16:creationId xmlns:a16="http://schemas.microsoft.com/office/drawing/2014/main" id="{BD4E94C7-6CAF-4FEE-9E02-D3D3A2AC5EAF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8458200" y="4655739"/>
            <a:ext cx="2910342" cy="316800"/>
          </a:xfrm>
          <a:solidFill>
            <a:schemeClr val="tx1">
              <a:lumMod val="75000"/>
              <a:lumOff val="25000"/>
            </a:schemeClr>
          </a:solidFill>
        </p:spPr>
        <p:txBody>
          <a:bodyPr rIns="72000" anchor="ctr"/>
          <a:lstStyle>
            <a:lvl1pPr marL="0" indent="0" algn="r">
              <a:buNone/>
              <a:defRPr>
                <a:solidFill>
                  <a:schemeClr val="bg1"/>
                </a:solidFill>
              </a:defRPr>
            </a:lvl1pPr>
            <a:lvl2pPr marL="266700" indent="0">
              <a:buNone/>
              <a:defRPr/>
            </a:lvl2pPr>
            <a:lvl3pPr marL="542925" indent="0">
              <a:buNone/>
              <a:defRPr/>
            </a:lvl3pPr>
            <a:lvl4pPr marL="809625" indent="0">
              <a:buNone/>
              <a:defRPr/>
            </a:lvl4pPr>
            <a:lvl5pPr marL="1076325" indent="0">
              <a:buNone/>
              <a:defRPr/>
            </a:lvl5pPr>
          </a:lstStyle>
          <a:p>
            <a:pPr lvl="0"/>
            <a:r>
              <a:rPr lang="en-US" noProof="0"/>
              <a:t>Email or Social Media Handle</a:t>
            </a:r>
          </a:p>
        </p:txBody>
      </p:sp>
      <p:sp>
        <p:nvSpPr>
          <p:cNvPr id="12" name="Text Placeholder 8">
            <a:extLst>
              <a:ext uri="{FF2B5EF4-FFF2-40B4-BE49-F238E27FC236}">
                <a16:creationId xmlns:a16="http://schemas.microsoft.com/office/drawing/2014/main" id="{0DE421A3-3C59-48FC-BC3B-007ADFBEB4FE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8458200" y="5004756"/>
            <a:ext cx="2910342" cy="316800"/>
          </a:xfrm>
          <a:solidFill>
            <a:schemeClr val="tx1">
              <a:lumMod val="75000"/>
              <a:lumOff val="25000"/>
            </a:schemeClr>
          </a:solidFill>
        </p:spPr>
        <p:txBody>
          <a:bodyPr rIns="72000" anchor="ctr"/>
          <a:lstStyle>
            <a:lvl1pPr marL="0" indent="0" algn="r">
              <a:buNone/>
              <a:defRPr>
                <a:solidFill>
                  <a:schemeClr val="bg1"/>
                </a:solidFill>
              </a:defRPr>
            </a:lvl1pPr>
            <a:lvl2pPr marL="266700" indent="0">
              <a:buNone/>
              <a:defRPr/>
            </a:lvl2pPr>
            <a:lvl3pPr marL="542925" indent="0">
              <a:buNone/>
              <a:defRPr/>
            </a:lvl3pPr>
            <a:lvl4pPr marL="809625" indent="0">
              <a:buNone/>
              <a:defRPr/>
            </a:lvl4pPr>
            <a:lvl5pPr marL="1076325" indent="0">
              <a:buNone/>
              <a:defRPr/>
            </a:lvl5pPr>
          </a:lstStyle>
          <a:p>
            <a:pPr lvl="0"/>
            <a:r>
              <a:rPr lang="en-US" noProof="0"/>
              <a:t>Company Website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9504A767-1C0B-484E-BF7D-CD42D30A52EE}"/>
              </a:ext>
            </a:extLst>
          </p:cNvPr>
          <p:cNvSpPr/>
          <p:nvPr userDrawn="1"/>
        </p:nvSpPr>
        <p:spPr>
          <a:xfrm>
            <a:off x="11760000" y="6803351"/>
            <a:ext cx="432000" cy="5465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7A13D8A8-6C3D-4527-959D-41C3213F7F02}"/>
              </a:ext>
            </a:extLst>
          </p:cNvPr>
          <p:cNvSpPr/>
          <p:nvPr userDrawn="1"/>
        </p:nvSpPr>
        <p:spPr>
          <a:xfrm>
            <a:off x="0" y="6803351"/>
            <a:ext cx="9780104" cy="5465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EC0FBB1B-4F0E-4365-BF27-3150FC6C3B90}"/>
              </a:ext>
            </a:extLst>
          </p:cNvPr>
          <p:cNvSpPr/>
          <p:nvPr userDrawn="1"/>
        </p:nvSpPr>
        <p:spPr>
          <a:xfrm>
            <a:off x="9780103" y="6803351"/>
            <a:ext cx="1979897" cy="54650"/>
          </a:xfrm>
          <a:prstGeom prst="rect">
            <a:avLst/>
          </a:prstGeom>
          <a:solidFill>
            <a:schemeClr val="bg2">
              <a:lumMod val="9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51DD44D8-4A8F-4693-B90A-166855B29D25}"/>
              </a:ext>
            </a:extLst>
          </p:cNvPr>
          <p:cNvSpPr/>
          <p:nvPr userDrawn="1"/>
        </p:nvSpPr>
        <p:spPr>
          <a:xfrm>
            <a:off x="8458200" y="2685912"/>
            <a:ext cx="3733800" cy="114824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222FB6A7-1E80-487C-93E6-DCAA8751EF21}"/>
              </a:ext>
            </a:extLst>
          </p:cNvPr>
          <p:cNvSpPr>
            <a:spLocks noGrp="1"/>
          </p:cNvSpPr>
          <p:nvPr>
            <p:ph type="sldNum" sz="quarter" idx="20"/>
          </p:nvPr>
        </p:nvSpPr>
        <p:spPr/>
        <p:txBody>
          <a:bodyPr/>
          <a:lstStyle/>
          <a:p>
            <a:fld id="{19B51A1E-902D-48AF-9020-955120F399B6}" type="slidenum">
              <a:rPr lang="en-US" noProof="0" smtClean="0"/>
              <a:pPr/>
              <a:t>‹#›</a:t>
            </a:fld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204966313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, Subtitle,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CFF4C50-933F-41F9-AD11-BD02410AA7D5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r>
              <a:rPr lang="en-US" noProof="0"/>
              <a:t>Click to edit page title</a:t>
            </a:r>
          </a:p>
        </p:txBody>
      </p:sp>
      <p:sp>
        <p:nvSpPr>
          <p:cNvPr id="7" name="Subtitle 2">
            <a:extLst>
              <a:ext uri="{FF2B5EF4-FFF2-40B4-BE49-F238E27FC236}">
                <a16:creationId xmlns:a16="http://schemas.microsoft.com/office/drawing/2014/main" id="{E97A9A62-1AA6-47A9-A1A0-54196823744C}"/>
              </a:ext>
            </a:extLst>
          </p:cNvPr>
          <p:cNvSpPr>
            <a:spLocks noGrp="1"/>
          </p:cNvSpPr>
          <p:nvPr>
            <p:ph type="body" sz="quarter" idx="32" hasCustomPrompt="1"/>
          </p:nvPr>
        </p:nvSpPr>
        <p:spPr>
          <a:xfrm>
            <a:off x="431800" y="1008000"/>
            <a:ext cx="11339513" cy="360000"/>
          </a:xfrm>
        </p:spPr>
        <p:txBody>
          <a:bodyPr/>
          <a:lstStyle>
            <a:lvl1pPr marL="0" indent="0">
              <a:buNone/>
              <a:defRPr/>
            </a:lvl1pPr>
            <a:lvl2pPr marL="266700" indent="0">
              <a:buNone/>
              <a:defRPr/>
            </a:lvl2pPr>
            <a:lvl3pPr marL="542925" indent="0">
              <a:buNone/>
              <a:defRPr/>
            </a:lvl3pPr>
            <a:lvl4pPr marL="809625" indent="0">
              <a:buNone/>
              <a:defRPr/>
            </a:lvl4pPr>
            <a:lvl5pPr marL="1076325" indent="0">
              <a:buNone/>
              <a:defRPr/>
            </a:lvl5pPr>
          </a:lstStyle>
          <a:p>
            <a:pPr lvl="0"/>
            <a:r>
              <a:rPr lang="en-US" noProof="0"/>
              <a:t>Subtitle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1948E38-8FB0-4E51-A01C-C88794372E5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2pPr>
            <a:lvl3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3pPr>
            <a:lvl4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4pPr>
            <a:lvl5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5pPr>
          </a:lstStyle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E8FE0EB3-0FF4-4285-B9D3-90A5751B7BBF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r>
              <a:rPr lang="en-US" noProof="0" dirty="0"/>
              <a:t>Add a footer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C8DE0AAD-6FBD-416B-A91A-21F2B737919E}"/>
              </a:ext>
            </a:extLst>
          </p:cNvPr>
          <p:cNvSpPr>
            <a:spLocks noGrp="1"/>
          </p:cNvSpPr>
          <p:nvPr>
            <p:ph type="sldNum" sz="quarter" idx="33"/>
          </p:nvPr>
        </p:nvSpPr>
        <p:spPr/>
        <p:txBody>
          <a:bodyPr/>
          <a:lstStyle/>
          <a:p>
            <a:fld id="{19B51A1E-902D-48AF-9020-955120F399B6}" type="slidenum">
              <a:rPr lang="en-US" noProof="0" smtClean="0"/>
              <a:pPr/>
              <a:t>‹#›</a:t>
            </a:fld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173450163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 with 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0EE479C-D1F6-4BAC-80D2-90EF74E3261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32000" y="432000"/>
            <a:ext cx="11340000" cy="432000"/>
          </a:xfrm>
        </p:spPr>
        <p:txBody>
          <a:bodyPr/>
          <a:lstStyle>
            <a:lvl1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r>
              <a:rPr lang="en-US" noProof="0"/>
              <a:t>Click to edit page title</a:t>
            </a:r>
          </a:p>
        </p:txBody>
      </p:sp>
      <p:sp>
        <p:nvSpPr>
          <p:cNvPr id="7" name="Subtitle 2">
            <a:extLst>
              <a:ext uri="{FF2B5EF4-FFF2-40B4-BE49-F238E27FC236}">
                <a16:creationId xmlns:a16="http://schemas.microsoft.com/office/drawing/2014/main" id="{7DEBF36F-ADC5-48FF-BFAF-3BED06924FD3}"/>
              </a:ext>
            </a:extLst>
          </p:cNvPr>
          <p:cNvSpPr>
            <a:spLocks noGrp="1"/>
          </p:cNvSpPr>
          <p:nvPr>
            <p:ph type="body" sz="quarter" idx="32" hasCustomPrompt="1"/>
          </p:nvPr>
        </p:nvSpPr>
        <p:spPr>
          <a:xfrm>
            <a:off x="431800" y="1008000"/>
            <a:ext cx="11339513" cy="360000"/>
          </a:xfrm>
        </p:spPr>
        <p:txBody>
          <a:bodyPr/>
          <a:lstStyle>
            <a:lvl1pPr marL="0" indent="0">
              <a:buNone/>
              <a:defRPr/>
            </a:lvl1pPr>
            <a:lvl2pPr marL="266700" indent="0">
              <a:buNone/>
              <a:defRPr/>
            </a:lvl2pPr>
            <a:lvl3pPr marL="542925" indent="0">
              <a:buNone/>
              <a:defRPr/>
            </a:lvl3pPr>
            <a:lvl4pPr marL="809625" indent="0">
              <a:buNone/>
              <a:defRPr/>
            </a:lvl4pPr>
            <a:lvl5pPr marL="1076325" indent="0">
              <a:buNone/>
              <a:defRPr/>
            </a:lvl5pPr>
          </a:lstStyle>
          <a:p>
            <a:pPr lvl="0"/>
            <a:r>
              <a:rPr lang="en-US" noProof="0"/>
              <a:t>Subtitle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22238F2-C6EC-476F-8371-119AECBA5622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432000" y="1512000"/>
            <a:ext cx="5472000" cy="4680000"/>
          </a:xfrm>
        </p:spPr>
        <p:txBody>
          <a:bodyPr/>
          <a:lstStyle>
            <a:lvl1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2pPr>
            <a:lvl3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3pPr>
            <a:lvl4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4pPr>
            <a:lvl5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5pPr>
          </a:lstStyle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6" name="Text Placeholder 4">
            <a:extLst>
              <a:ext uri="{FF2B5EF4-FFF2-40B4-BE49-F238E27FC236}">
                <a16:creationId xmlns:a16="http://schemas.microsoft.com/office/drawing/2014/main" id="{7867C73D-EE16-41D1-B7CE-A35C765E3B8D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6299887" y="1511250"/>
            <a:ext cx="5472113" cy="4680000"/>
          </a:xfrm>
        </p:spPr>
        <p:txBody>
          <a:bodyPr/>
          <a:lstStyle/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57847F90-9DB6-4832-9EB7-393AADAE8B70}"/>
              </a:ext>
            </a:extLst>
          </p:cNvPr>
          <p:cNvSpPr>
            <a:spLocks noGrp="1"/>
          </p:cNvSpPr>
          <p:nvPr>
            <p:ph type="ftr" sz="quarter" idx="13"/>
          </p:nvPr>
        </p:nvSpPr>
        <p:spPr/>
        <p:txBody>
          <a:bodyPr/>
          <a:lstStyle/>
          <a:p>
            <a:r>
              <a:rPr lang="en-US" noProof="0" dirty="0"/>
              <a:t>Add a footer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F64CFC6C-1D8B-46C9-B0F7-A8BD88D8AB46}"/>
              </a:ext>
            </a:extLst>
          </p:cNvPr>
          <p:cNvSpPr>
            <a:spLocks noGrp="1"/>
          </p:cNvSpPr>
          <p:nvPr>
            <p:ph type="sldNum" sz="quarter" idx="33"/>
          </p:nvPr>
        </p:nvSpPr>
        <p:spPr/>
        <p:txBody>
          <a:bodyPr/>
          <a:lstStyle/>
          <a:p>
            <a:fld id="{19B51A1E-902D-48AF-9020-955120F399B6}" type="slidenum">
              <a:rPr lang="en-US" noProof="0" smtClean="0"/>
              <a:pPr/>
              <a:t>‹#›</a:t>
            </a:fld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89155218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CFF4C50-933F-41F9-AD11-BD02410AA7D5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32000" y="432000"/>
            <a:ext cx="11340000" cy="432000"/>
          </a:xfrm>
        </p:spPr>
        <p:txBody>
          <a:bodyPr/>
          <a:lstStyle>
            <a:lvl1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r>
              <a:rPr lang="en-US" noProof="0"/>
              <a:t>Click to edit page title</a:t>
            </a:r>
          </a:p>
        </p:txBody>
      </p:sp>
      <p:sp>
        <p:nvSpPr>
          <p:cNvPr id="9" name="Subtitle 2">
            <a:extLst>
              <a:ext uri="{FF2B5EF4-FFF2-40B4-BE49-F238E27FC236}">
                <a16:creationId xmlns:a16="http://schemas.microsoft.com/office/drawing/2014/main" id="{F94EB5D3-F8CB-4E76-8D7E-FF441818EECB}"/>
              </a:ext>
            </a:extLst>
          </p:cNvPr>
          <p:cNvSpPr>
            <a:spLocks noGrp="1"/>
          </p:cNvSpPr>
          <p:nvPr>
            <p:ph type="body" sz="quarter" idx="32" hasCustomPrompt="1"/>
          </p:nvPr>
        </p:nvSpPr>
        <p:spPr>
          <a:xfrm>
            <a:off x="431800" y="1008000"/>
            <a:ext cx="11339513" cy="360000"/>
          </a:xfrm>
        </p:spPr>
        <p:txBody>
          <a:bodyPr/>
          <a:lstStyle>
            <a:lvl1pPr marL="0" indent="0">
              <a:buNone/>
              <a:defRPr/>
            </a:lvl1pPr>
            <a:lvl2pPr marL="266700" indent="0">
              <a:buNone/>
              <a:defRPr/>
            </a:lvl2pPr>
            <a:lvl3pPr marL="542925" indent="0">
              <a:buNone/>
              <a:defRPr/>
            </a:lvl3pPr>
            <a:lvl4pPr marL="809625" indent="0">
              <a:buNone/>
              <a:defRPr/>
            </a:lvl4pPr>
            <a:lvl5pPr marL="1076325" indent="0">
              <a:buNone/>
              <a:defRPr/>
            </a:lvl5pPr>
          </a:lstStyle>
          <a:p>
            <a:pPr lvl="0"/>
            <a:r>
              <a:rPr lang="en-US" noProof="0"/>
              <a:t>Subtitle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1948E38-8FB0-4E51-A01C-C88794372E5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32000" y="1512000"/>
            <a:ext cx="3600000" cy="4679250"/>
          </a:xfrm>
        </p:spPr>
        <p:txBody>
          <a:bodyPr/>
          <a:lstStyle>
            <a:lvl1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2pPr>
            <a:lvl3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3pPr>
            <a:lvl4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4pPr>
            <a:lvl5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5pPr>
          </a:lstStyle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16A38E24-EB1C-472F-B631-5DF32F9C4CF5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4301550" y="1511476"/>
            <a:ext cx="3600450" cy="4679249"/>
          </a:xfrm>
        </p:spPr>
        <p:txBody>
          <a:bodyPr/>
          <a:lstStyle/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11" name="Text Placeholder 5">
            <a:extLst>
              <a:ext uri="{FF2B5EF4-FFF2-40B4-BE49-F238E27FC236}">
                <a16:creationId xmlns:a16="http://schemas.microsoft.com/office/drawing/2014/main" id="{5B4A252E-78C9-4F76-98A4-A4B580AD072A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8171550" y="1511475"/>
            <a:ext cx="3600450" cy="4679250"/>
          </a:xfrm>
        </p:spPr>
        <p:txBody>
          <a:bodyPr/>
          <a:lstStyle/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6D4BCA97-F31B-451D-82F8-6E000DF2118A}"/>
              </a:ext>
            </a:extLst>
          </p:cNvPr>
          <p:cNvSpPr>
            <a:spLocks noGrp="1"/>
          </p:cNvSpPr>
          <p:nvPr>
            <p:ph type="ftr" sz="quarter" idx="14"/>
          </p:nvPr>
        </p:nvSpPr>
        <p:spPr/>
        <p:txBody>
          <a:bodyPr/>
          <a:lstStyle/>
          <a:p>
            <a:r>
              <a:rPr lang="en-US" noProof="0" dirty="0"/>
              <a:t>Add a footer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817AAC4-A657-4D75-A527-0307AFF2B17B}"/>
              </a:ext>
            </a:extLst>
          </p:cNvPr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fld id="{19B51A1E-902D-48AF-9020-955120F399B6}" type="slidenum">
              <a:rPr lang="en-US" noProof="0" smtClean="0"/>
              <a:pPr/>
              <a:t>‹#›</a:t>
            </a:fld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2654388017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CFF4C50-933F-41F9-AD11-BD02410AA7D5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32000" y="432000"/>
            <a:ext cx="11340000" cy="432000"/>
          </a:xfrm>
        </p:spPr>
        <p:txBody>
          <a:bodyPr/>
          <a:lstStyle>
            <a:lvl1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r>
              <a:rPr lang="en-US" noProof="0"/>
              <a:t>Click to edit page title</a:t>
            </a:r>
          </a:p>
        </p:txBody>
      </p:sp>
      <p:sp>
        <p:nvSpPr>
          <p:cNvPr id="10" name="Subtitle 2">
            <a:extLst>
              <a:ext uri="{FF2B5EF4-FFF2-40B4-BE49-F238E27FC236}">
                <a16:creationId xmlns:a16="http://schemas.microsoft.com/office/drawing/2014/main" id="{9D7ACCB5-9A86-4F46-89E2-B79F48C9EC1D}"/>
              </a:ext>
            </a:extLst>
          </p:cNvPr>
          <p:cNvSpPr>
            <a:spLocks noGrp="1"/>
          </p:cNvSpPr>
          <p:nvPr>
            <p:ph type="body" sz="quarter" idx="32" hasCustomPrompt="1"/>
          </p:nvPr>
        </p:nvSpPr>
        <p:spPr>
          <a:xfrm>
            <a:off x="431800" y="1008000"/>
            <a:ext cx="11339513" cy="360000"/>
          </a:xfrm>
        </p:spPr>
        <p:txBody>
          <a:bodyPr/>
          <a:lstStyle>
            <a:lvl1pPr marL="0" indent="0">
              <a:buNone/>
              <a:defRPr/>
            </a:lvl1pPr>
            <a:lvl2pPr marL="266700" indent="0">
              <a:buNone/>
              <a:defRPr/>
            </a:lvl2pPr>
            <a:lvl3pPr marL="542925" indent="0">
              <a:buNone/>
              <a:defRPr/>
            </a:lvl3pPr>
            <a:lvl4pPr marL="809625" indent="0">
              <a:buNone/>
              <a:defRPr/>
            </a:lvl4pPr>
            <a:lvl5pPr marL="1076325" indent="0">
              <a:buNone/>
              <a:defRPr/>
            </a:lvl5pPr>
          </a:lstStyle>
          <a:p>
            <a:pPr lvl="0"/>
            <a:r>
              <a:rPr lang="en-US" noProof="0"/>
              <a:t>Subtitle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1948E38-8FB0-4E51-A01C-C88794372E5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32000" y="1512000"/>
            <a:ext cx="2160000" cy="4679250"/>
          </a:xfrm>
        </p:spPr>
        <p:txBody>
          <a:bodyPr/>
          <a:lstStyle>
            <a:lvl1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2pPr>
            <a:lvl3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3pPr>
            <a:lvl4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4pPr>
            <a:lvl5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5pPr>
          </a:lstStyle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1F5B3657-F2AE-455A-BF81-1A0C2ACECD20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2726412" y="1512000"/>
            <a:ext cx="2160588" cy="4679250"/>
          </a:xfrm>
        </p:spPr>
        <p:txBody>
          <a:bodyPr/>
          <a:lstStyle/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13" name="Text Placeholder 5">
            <a:extLst>
              <a:ext uri="{FF2B5EF4-FFF2-40B4-BE49-F238E27FC236}">
                <a16:creationId xmlns:a16="http://schemas.microsoft.com/office/drawing/2014/main" id="{6A983D98-E0AB-429A-9EC2-B50D4216D691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5021412" y="1512000"/>
            <a:ext cx="2160588" cy="4679250"/>
          </a:xfrm>
        </p:spPr>
        <p:txBody>
          <a:bodyPr/>
          <a:lstStyle/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15" name="Text Placeholder 6">
            <a:extLst>
              <a:ext uri="{FF2B5EF4-FFF2-40B4-BE49-F238E27FC236}">
                <a16:creationId xmlns:a16="http://schemas.microsoft.com/office/drawing/2014/main" id="{755213BF-EF6D-45DC-A01B-DE6C2F23A6D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7316412" y="1507535"/>
            <a:ext cx="2160588" cy="4679250"/>
          </a:xfrm>
        </p:spPr>
        <p:txBody>
          <a:bodyPr/>
          <a:lstStyle/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17" name="Text Placeholder 7">
            <a:extLst>
              <a:ext uri="{FF2B5EF4-FFF2-40B4-BE49-F238E27FC236}">
                <a16:creationId xmlns:a16="http://schemas.microsoft.com/office/drawing/2014/main" id="{77D6BBBA-F4A3-45D4-91BC-A405FFDC7C3D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9611412" y="1507535"/>
            <a:ext cx="2160588" cy="4683715"/>
          </a:xfrm>
        </p:spPr>
        <p:txBody>
          <a:bodyPr/>
          <a:lstStyle/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2D09234E-176D-4BBF-9391-7B6F018C51AB}"/>
              </a:ext>
            </a:extLst>
          </p:cNvPr>
          <p:cNvSpPr>
            <a:spLocks noGrp="1"/>
          </p:cNvSpPr>
          <p:nvPr>
            <p:ph type="ftr" sz="quarter" idx="16"/>
          </p:nvPr>
        </p:nvSpPr>
        <p:spPr/>
        <p:txBody>
          <a:bodyPr/>
          <a:lstStyle/>
          <a:p>
            <a:r>
              <a:rPr lang="en-US" noProof="0" dirty="0"/>
              <a:t>Add a footer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09ABD5E-B8F1-4246-B167-09138760AD7D}"/>
              </a:ext>
            </a:extLst>
          </p:cNvPr>
          <p:cNvSpPr>
            <a:spLocks noGrp="1"/>
          </p:cNvSpPr>
          <p:nvPr>
            <p:ph type="sldNum" sz="quarter" idx="33"/>
          </p:nvPr>
        </p:nvSpPr>
        <p:spPr/>
        <p:txBody>
          <a:bodyPr/>
          <a:lstStyle/>
          <a:p>
            <a:fld id="{19B51A1E-902D-48AF-9020-955120F399B6}" type="slidenum">
              <a:rPr lang="en-US" noProof="0" smtClean="0"/>
              <a:pPr/>
              <a:t>‹#›</a:t>
            </a:fld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974837237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 Slide"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0F23EB7-E336-46EB-A4A0-3DB7A6BF4CE1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3200400" y="2811053"/>
            <a:ext cx="8991600" cy="1261295"/>
          </a:xfrm>
          <a:solidFill>
            <a:schemeClr val="bg1"/>
          </a:solidFill>
        </p:spPr>
        <p:txBody>
          <a:bodyPr vert="horz" lIns="180000" tIns="180000" rIns="252000" bIns="180000" rtlCol="0" anchor="t">
            <a:noAutofit/>
          </a:bodyPr>
          <a:lstStyle>
            <a:lvl1pPr algn="r">
              <a:defRPr lang="en-ZA" sz="6000" b="1" spc="-300" dirty="0"/>
            </a:lvl1pPr>
          </a:lstStyle>
          <a:p>
            <a:pPr lvl="0" algn="r"/>
            <a:r>
              <a:rPr lang="en-US" noProof="0"/>
              <a:t>Click to edit presentation title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C9980B88-3F4A-4688-9ED0-17EF37E62D9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3200400" y="4061039"/>
            <a:ext cx="6580188" cy="580921"/>
          </a:xfrm>
          <a:solidFill>
            <a:schemeClr val="tx1">
              <a:alpha val="80000"/>
            </a:schemeClr>
          </a:solidFill>
        </p:spPr>
        <p:txBody>
          <a:bodyPr vert="horz" lIns="180000" tIns="180000" rIns="180000" bIns="180000" rtlCol="0">
            <a:noAutofit/>
          </a:bodyPr>
          <a:lstStyle>
            <a:lvl1pPr marL="0" indent="0" algn="r">
              <a:buNone/>
              <a:defRPr lang="en-ZA" dirty="0">
                <a:solidFill>
                  <a:schemeClr val="bg1"/>
                </a:solidFill>
              </a:defRPr>
            </a:lvl1pPr>
          </a:lstStyle>
          <a:p>
            <a:pPr marL="266700" lvl="0" indent="-266700" algn="ctr"/>
            <a:r>
              <a:rPr lang="en-US" noProof="0"/>
              <a:t>Click to edit Master subtitle style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EC0FBB1B-4F0E-4365-BF27-3150FC6C3B90}"/>
              </a:ext>
            </a:extLst>
          </p:cNvPr>
          <p:cNvSpPr/>
          <p:nvPr userDrawn="1"/>
        </p:nvSpPr>
        <p:spPr>
          <a:xfrm>
            <a:off x="9780103" y="6803351"/>
            <a:ext cx="1979897" cy="54650"/>
          </a:xfrm>
          <a:prstGeom prst="rect">
            <a:avLst/>
          </a:prstGeom>
          <a:solidFill>
            <a:schemeClr val="bg2">
              <a:lumMod val="9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7A13D8A8-6C3D-4527-959D-41C3213F7F02}"/>
              </a:ext>
            </a:extLst>
          </p:cNvPr>
          <p:cNvSpPr/>
          <p:nvPr userDrawn="1"/>
        </p:nvSpPr>
        <p:spPr>
          <a:xfrm>
            <a:off x="0" y="6803351"/>
            <a:ext cx="9780104" cy="5465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9504A767-1C0B-484E-BF7D-CD42D30A52EE}"/>
              </a:ext>
            </a:extLst>
          </p:cNvPr>
          <p:cNvSpPr/>
          <p:nvPr userDrawn="1"/>
        </p:nvSpPr>
        <p:spPr>
          <a:xfrm>
            <a:off x="11760000" y="6803351"/>
            <a:ext cx="432000" cy="5465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51DD44D8-4A8F-4693-B90A-166855B29D25}"/>
              </a:ext>
            </a:extLst>
          </p:cNvPr>
          <p:cNvSpPr/>
          <p:nvPr userDrawn="1"/>
        </p:nvSpPr>
        <p:spPr>
          <a:xfrm>
            <a:off x="9780588" y="2698612"/>
            <a:ext cx="2411412" cy="114824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857760109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Header">
    <p:bg>
      <p:bgPr>
        <a:solidFill>
          <a:schemeClr val="tx1">
            <a:lumMod val="75000"/>
            <a:lumOff val="2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1">
            <a:extLst>
              <a:ext uri="{FF2B5EF4-FFF2-40B4-BE49-F238E27FC236}">
                <a16:creationId xmlns:a16="http://schemas.microsoft.com/office/drawing/2014/main" id="{E473AB13-DFF9-4538-9907-E261659E0E01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-1700" y="2156226"/>
            <a:ext cx="5958000" cy="1958400"/>
          </a:xfrm>
          <a:solidFill>
            <a:schemeClr val="bg1"/>
          </a:solidFill>
        </p:spPr>
        <p:txBody>
          <a:bodyPr lIns="252000" tIns="180000" rIns="180000" bIns="180000"/>
          <a:lstStyle>
            <a:lvl1pPr>
              <a:defRPr sz="6000" b="1" spc="-30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</a:defRPr>
            </a:lvl1pPr>
          </a:lstStyle>
          <a:p>
            <a:r>
              <a:rPr lang="en-US" noProof="0"/>
              <a:t>Click to edit section divider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6816FE98-6A12-44EC-8485-8B5EFABDF9B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noProof="0" dirty="0"/>
              <a:t>Add a footer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51DD44D8-4A8F-4693-B90A-166855B29D25}"/>
              </a:ext>
            </a:extLst>
          </p:cNvPr>
          <p:cNvSpPr/>
          <p:nvPr userDrawn="1"/>
        </p:nvSpPr>
        <p:spPr>
          <a:xfrm>
            <a:off x="0" y="5209682"/>
            <a:ext cx="2411412" cy="114824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/>
            <a:endParaRPr lang="en-US" noProof="0" dirty="0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EC0FBB1B-4F0E-4365-BF27-3150FC6C3B90}"/>
              </a:ext>
            </a:extLst>
          </p:cNvPr>
          <p:cNvSpPr/>
          <p:nvPr userDrawn="1"/>
        </p:nvSpPr>
        <p:spPr>
          <a:xfrm>
            <a:off x="9780103" y="6803351"/>
            <a:ext cx="1979897" cy="54650"/>
          </a:xfrm>
          <a:prstGeom prst="rect">
            <a:avLst/>
          </a:prstGeom>
          <a:solidFill>
            <a:schemeClr val="bg2">
              <a:lumMod val="9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7A13D8A8-6C3D-4527-959D-41C3213F7F02}"/>
              </a:ext>
            </a:extLst>
          </p:cNvPr>
          <p:cNvSpPr/>
          <p:nvPr userDrawn="1"/>
        </p:nvSpPr>
        <p:spPr>
          <a:xfrm>
            <a:off x="0" y="6803351"/>
            <a:ext cx="9780104" cy="5465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9504A767-1C0B-484E-BF7D-CD42D30A52EE}"/>
              </a:ext>
            </a:extLst>
          </p:cNvPr>
          <p:cNvSpPr/>
          <p:nvPr userDrawn="1"/>
        </p:nvSpPr>
        <p:spPr>
          <a:xfrm>
            <a:off x="11760000" y="6803351"/>
            <a:ext cx="432000" cy="5465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F50EF489-F21B-4E7C-9A44-D3CC8DC34F5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B51A1E-902D-48AF-9020-955120F399B6}" type="slidenum">
              <a:rPr lang="en-US" noProof="0" smtClean="0"/>
              <a:pPr/>
              <a:t>‹#›</a:t>
            </a:fld>
            <a:endParaRPr lang="en-US" noProof="0" dirty="0"/>
          </a:p>
        </p:txBody>
      </p:sp>
      <p:sp>
        <p:nvSpPr>
          <p:cNvPr id="11" name="Text Placeholder 2">
            <a:extLst>
              <a:ext uri="{FF2B5EF4-FFF2-40B4-BE49-F238E27FC236}">
                <a16:creationId xmlns:a16="http://schemas.microsoft.com/office/drawing/2014/main" id="{14B95064-E6BF-43CD-ACBD-6363E8D9BF6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0" y="4114627"/>
            <a:ext cx="5956300" cy="1095056"/>
          </a:xfrm>
          <a:solidFill>
            <a:schemeClr val="tx1">
              <a:alpha val="80000"/>
            </a:schemeClr>
          </a:solidFill>
        </p:spPr>
        <p:txBody>
          <a:bodyPr vert="horz" lIns="252000" tIns="180000" rIns="180000" bIns="180000" rtlCol="0">
            <a:noAutofit/>
          </a:bodyPr>
          <a:lstStyle>
            <a:lvl1pPr marL="0" indent="0" algn="l">
              <a:buNone/>
              <a:defRPr lang="en-US">
                <a:solidFill>
                  <a:schemeClr val="bg1"/>
                </a:solidFill>
              </a:defRPr>
            </a:lvl1pPr>
          </a:lstStyle>
          <a:p>
            <a:pPr marL="266700" lvl="0" indent="-266700"/>
            <a:r>
              <a:rPr lang="en-US" noProof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982563737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CFF4C50-933F-41F9-AD11-BD02410AA7D5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r>
              <a:rPr lang="en-US" noProof="0"/>
              <a:t>Click to edit page title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1948E38-8FB0-4E51-A01C-C88794372E5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32000" y="1008000"/>
            <a:ext cx="11328000" cy="5183250"/>
          </a:xfrm>
        </p:spPr>
        <p:txBody>
          <a:bodyPr/>
          <a:lstStyle>
            <a:lvl1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2pPr>
            <a:lvl3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3pPr>
            <a:lvl4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4pPr>
            <a:lvl5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5pPr>
          </a:lstStyle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E8FE0EB3-0FF4-4285-B9D3-90A5751B7BBF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r>
              <a:rPr lang="en-US" noProof="0" dirty="0"/>
              <a:t>Add a footer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C8DE0AAD-6FBD-416B-A91A-21F2B737919E}"/>
              </a:ext>
            </a:extLst>
          </p:cNvPr>
          <p:cNvSpPr>
            <a:spLocks noGrp="1"/>
          </p:cNvSpPr>
          <p:nvPr>
            <p:ph type="sldNum" sz="quarter" idx="33"/>
          </p:nvPr>
        </p:nvSpPr>
        <p:spPr/>
        <p:txBody>
          <a:bodyPr/>
          <a:lstStyle/>
          <a:p>
            <a:fld id="{19B51A1E-902D-48AF-9020-955120F399B6}" type="slidenum">
              <a:rPr lang="en-US" noProof="0" smtClean="0"/>
              <a:pPr/>
              <a:t>‹#›</a:t>
            </a:fld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976207530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0EE479C-D1F6-4BAC-80D2-90EF74E3261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32000" y="432000"/>
            <a:ext cx="11340000" cy="432000"/>
          </a:xfrm>
        </p:spPr>
        <p:txBody>
          <a:bodyPr/>
          <a:lstStyle>
            <a:lvl1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r>
              <a:rPr lang="en-US" noProof="0"/>
              <a:t>Click to edit page title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57847F90-9DB6-4832-9EB7-393AADAE8B70}"/>
              </a:ext>
            </a:extLst>
          </p:cNvPr>
          <p:cNvSpPr>
            <a:spLocks noGrp="1"/>
          </p:cNvSpPr>
          <p:nvPr>
            <p:ph type="ftr" sz="quarter" idx="13"/>
          </p:nvPr>
        </p:nvSpPr>
        <p:spPr/>
        <p:txBody>
          <a:bodyPr/>
          <a:lstStyle/>
          <a:p>
            <a:r>
              <a:rPr lang="en-US" noProof="0" dirty="0"/>
              <a:t>Add a footer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F64CFC6C-1D8B-46C9-B0F7-A8BD88D8AB46}"/>
              </a:ext>
            </a:extLst>
          </p:cNvPr>
          <p:cNvSpPr>
            <a:spLocks noGrp="1"/>
          </p:cNvSpPr>
          <p:nvPr>
            <p:ph type="sldNum" sz="quarter" idx="33"/>
          </p:nvPr>
        </p:nvSpPr>
        <p:spPr/>
        <p:txBody>
          <a:bodyPr/>
          <a:lstStyle/>
          <a:p>
            <a:fld id="{19B51A1E-902D-48AF-9020-955120F399B6}" type="slidenum">
              <a:rPr lang="en-US" noProof="0" smtClean="0"/>
              <a:pPr/>
              <a:t>‹#›</a:t>
            </a:fld>
            <a:endParaRPr lang="en-US" noProof="0" dirty="0"/>
          </a:p>
        </p:txBody>
      </p:sp>
      <p:sp>
        <p:nvSpPr>
          <p:cNvPr id="9" name="Content Placeholder 3">
            <a:extLst>
              <a:ext uri="{FF2B5EF4-FFF2-40B4-BE49-F238E27FC236}">
                <a16:creationId xmlns:a16="http://schemas.microsoft.com/office/drawing/2014/main" id="{EE1E0B79-3CC8-4DCF-8AEC-AC43BC9A304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311886" y="1007250"/>
            <a:ext cx="5460114" cy="5169713"/>
          </a:xfrm>
        </p:spPr>
        <p:txBody>
          <a:bodyPr/>
          <a:lstStyle/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10" name="Content Placeholder 2">
            <a:extLst>
              <a:ext uri="{FF2B5EF4-FFF2-40B4-BE49-F238E27FC236}">
                <a16:creationId xmlns:a16="http://schemas.microsoft.com/office/drawing/2014/main" id="{15546508-E26C-46CD-8939-D20E71BF4ED7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431999" y="1007250"/>
            <a:ext cx="5448115" cy="5169713"/>
          </a:xfrm>
        </p:spPr>
        <p:txBody>
          <a:bodyPr/>
          <a:lstStyle/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615553311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0EE479C-D1F6-4BAC-80D2-90EF74E3261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32000" y="432000"/>
            <a:ext cx="11340000" cy="432000"/>
          </a:xfrm>
        </p:spPr>
        <p:txBody>
          <a:bodyPr/>
          <a:lstStyle>
            <a:lvl1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r>
              <a:rPr lang="en-US" noProof="0"/>
              <a:t>Click to edit page title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57847F90-9DB6-4832-9EB7-393AADAE8B70}"/>
              </a:ext>
            </a:extLst>
          </p:cNvPr>
          <p:cNvSpPr>
            <a:spLocks noGrp="1"/>
          </p:cNvSpPr>
          <p:nvPr>
            <p:ph type="ftr" sz="quarter" idx="13"/>
          </p:nvPr>
        </p:nvSpPr>
        <p:spPr/>
        <p:txBody>
          <a:bodyPr/>
          <a:lstStyle/>
          <a:p>
            <a:r>
              <a:rPr lang="en-US" noProof="0" dirty="0"/>
              <a:t>Add a footer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F64CFC6C-1D8B-46C9-B0F7-A8BD88D8AB46}"/>
              </a:ext>
            </a:extLst>
          </p:cNvPr>
          <p:cNvSpPr>
            <a:spLocks noGrp="1"/>
          </p:cNvSpPr>
          <p:nvPr>
            <p:ph type="sldNum" sz="quarter" idx="33"/>
          </p:nvPr>
        </p:nvSpPr>
        <p:spPr/>
        <p:txBody>
          <a:bodyPr/>
          <a:lstStyle/>
          <a:p>
            <a:fld id="{19B51A1E-902D-48AF-9020-955120F399B6}" type="slidenum">
              <a:rPr lang="en-US" noProof="0" smtClean="0"/>
              <a:pPr/>
              <a:t>‹#›</a:t>
            </a:fld>
            <a:endParaRPr lang="en-US" noProof="0" dirty="0"/>
          </a:p>
        </p:txBody>
      </p:sp>
      <p:sp>
        <p:nvSpPr>
          <p:cNvPr id="11" name="Rectangle 10" descr="Accent block left">
            <a:extLst>
              <a:ext uri="{FF2B5EF4-FFF2-40B4-BE49-F238E27FC236}">
                <a16:creationId xmlns:a16="http://schemas.microsoft.com/office/drawing/2014/main" id="{48A1A904-FE62-4BE3-BAE9-0EEAE7B1E38C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/>
          <p:nvPr userDrawn="1"/>
        </p:nvSpPr>
        <p:spPr>
          <a:xfrm>
            <a:off x="431800" y="1016231"/>
            <a:ext cx="1984175" cy="114824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/>
            <a:endParaRPr lang="en-US" noProof="0" dirty="0"/>
          </a:p>
        </p:txBody>
      </p:sp>
      <p:sp>
        <p:nvSpPr>
          <p:cNvPr id="12" name="Rectangle 11" descr="Accent bar right&#10;">
            <a:extLst>
              <a:ext uri="{FF2B5EF4-FFF2-40B4-BE49-F238E27FC236}">
                <a16:creationId xmlns:a16="http://schemas.microsoft.com/office/drawing/2014/main" id="{3E8A46E0-47C2-4441-B7DD-F621A80F1FC8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/>
          <p:nvPr userDrawn="1"/>
        </p:nvSpPr>
        <p:spPr>
          <a:xfrm>
            <a:off x="6299887" y="1016231"/>
            <a:ext cx="1984175" cy="114824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/>
            <a:endParaRPr lang="en-US" noProof="0" dirty="0"/>
          </a:p>
        </p:txBody>
      </p:sp>
      <p:sp>
        <p:nvSpPr>
          <p:cNvPr id="14" name="Text Placeholder 2">
            <a:extLst>
              <a:ext uri="{FF2B5EF4-FFF2-40B4-BE49-F238E27FC236}">
                <a16:creationId xmlns:a16="http://schemas.microsoft.com/office/drawing/2014/main" id="{D902C307-6561-4E11-9899-1F34830AE8A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431800" y="1224128"/>
            <a:ext cx="5448115" cy="358775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noProof="0"/>
              <a:t>Click to edit Master text styles</a:t>
            </a:r>
          </a:p>
        </p:txBody>
      </p:sp>
      <p:sp>
        <p:nvSpPr>
          <p:cNvPr id="16" name="Text Placeholder 4">
            <a:extLst>
              <a:ext uri="{FF2B5EF4-FFF2-40B4-BE49-F238E27FC236}">
                <a16:creationId xmlns:a16="http://schemas.microsoft.com/office/drawing/2014/main" id="{CD73439B-6B1B-47C5-B2B0-409015FB3398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312086" y="1224128"/>
            <a:ext cx="5447914" cy="358775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noProof="0"/>
              <a:t>Click to edit Master text styles</a:t>
            </a:r>
          </a:p>
        </p:txBody>
      </p:sp>
      <p:sp>
        <p:nvSpPr>
          <p:cNvPr id="17" name="Content Placeholder 5">
            <a:extLst>
              <a:ext uri="{FF2B5EF4-FFF2-40B4-BE49-F238E27FC236}">
                <a16:creationId xmlns:a16="http://schemas.microsoft.com/office/drawing/2014/main" id="{12AC6878-44C6-4445-A225-70C0DC482EDF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299886" y="1955731"/>
            <a:ext cx="5447914" cy="4233932"/>
          </a:xfrm>
        </p:spPr>
        <p:txBody>
          <a:bodyPr/>
          <a:lstStyle/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18" name="Content Placeholder 3">
            <a:extLst>
              <a:ext uri="{FF2B5EF4-FFF2-40B4-BE49-F238E27FC236}">
                <a16:creationId xmlns:a16="http://schemas.microsoft.com/office/drawing/2014/main" id="{6D675DA8-374F-4915-973A-53612A41FFC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31800" y="1943031"/>
            <a:ext cx="5447914" cy="4246632"/>
          </a:xfrm>
        </p:spPr>
        <p:txBody>
          <a:bodyPr/>
          <a:lstStyle/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3625315097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0EE479C-D1F6-4BAC-80D2-90EF74E3261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32000" y="432000"/>
            <a:ext cx="3932037" cy="1411276"/>
          </a:xfrm>
        </p:spPr>
        <p:txBody>
          <a:bodyPr anchor="b"/>
          <a:lstStyle>
            <a:lvl1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r>
              <a:rPr lang="en-US" noProof="0"/>
              <a:t>Click to edit page title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57847F90-9DB6-4832-9EB7-393AADAE8B70}"/>
              </a:ext>
            </a:extLst>
          </p:cNvPr>
          <p:cNvSpPr>
            <a:spLocks noGrp="1"/>
          </p:cNvSpPr>
          <p:nvPr>
            <p:ph type="ftr" sz="quarter" idx="13"/>
          </p:nvPr>
        </p:nvSpPr>
        <p:spPr/>
        <p:txBody>
          <a:bodyPr/>
          <a:lstStyle/>
          <a:p>
            <a:r>
              <a:rPr lang="en-US" noProof="0" dirty="0"/>
              <a:t>Add a footer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F64CFC6C-1D8B-46C9-B0F7-A8BD88D8AB46}"/>
              </a:ext>
            </a:extLst>
          </p:cNvPr>
          <p:cNvSpPr>
            <a:spLocks noGrp="1"/>
          </p:cNvSpPr>
          <p:nvPr>
            <p:ph type="sldNum" sz="quarter" idx="33"/>
          </p:nvPr>
        </p:nvSpPr>
        <p:spPr/>
        <p:txBody>
          <a:bodyPr/>
          <a:lstStyle/>
          <a:p>
            <a:fld id="{19B51A1E-902D-48AF-9020-955120F399B6}" type="slidenum">
              <a:rPr lang="en-US" noProof="0" smtClean="0"/>
              <a:pPr/>
              <a:t>‹#›</a:t>
            </a:fld>
            <a:endParaRPr lang="en-US" noProof="0" dirty="0"/>
          </a:p>
        </p:txBody>
      </p:sp>
      <p:sp>
        <p:nvSpPr>
          <p:cNvPr id="11" name="Rectangle 10" descr="Accent block left">
            <a:extLst>
              <a:ext uri="{FF2B5EF4-FFF2-40B4-BE49-F238E27FC236}">
                <a16:creationId xmlns:a16="http://schemas.microsoft.com/office/drawing/2014/main" id="{48A1A904-FE62-4BE3-BAE9-0EEAE7B1E38C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/>
          <p:nvPr userDrawn="1"/>
        </p:nvSpPr>
        <p:spPr>
          <a:xfrm>
            <a:off x="431800" y="1892926"/>
            <a:ext cx="1984175" cy="114824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/>
            <a:endParaRPr lang="en-US" noProof="0" dirty="0"/>
          </a:p>
        </p:txBody>
      </p:sp>
      <p:sp>
        <p:nvSpPr>
          <p:cNvPr id="14" name="Content Placeholder 2">
            <a:extLst>
              <a:ext uri="{FF2B5EF4-FFF2-40B4-BE49-F238E27FC236}">
                <a16:creationId xmlns:a16="http://schemas.microsoft.com/office/drawing/2014/main" id="{85B68CA9-AC4C-4D15-9BA1-A9F1AC5606D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788816" y="432001"/>
            <a:ext cx="6971184" cy="5429050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15" name="Text Placeholder 3">
            <a:extLst>
              <a:ext uri="{FF2B5EF4-FFF2-40B4-BE49-F238E27FC236}">
                <a16:creationId xmlns:a16="http://schemas.microsoft.com/office/drawing/2014/main" id="{29B24D8A-D8A5-4F57-A260-A4CF75FCB3B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432000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noProof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801432743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0EE479C-D1F6-4BAC-80D2-90EF74E3261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32000" y="432000"/>
            <a:ext cx="3932037" cy="1411276"/>
          </a:xfrm>
        </p:spPr>
        <p:txBody>
          <a:bodyPr anchor="b"/>
          <a:lstStyle>
            <a:lvl1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r>
              <a:rPr lang="en-US" noProof="0"/>
              <a:t>Click to edit page title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57847F90-9DB6-4832-9EB7-393AADAE8B70}"/>
              </a:ext>
            </a:extLst>
          </p:cNvPr>
          <p:cNvSpPr>
            <a:spLocks noGrp="1"/>
          </p:cNvSpPr>
          <p:nvPr>
            <p:ph type="ftr" sz="quarter" idx="13"/>
          </p:nvPr>
        </p:nvSpPr>
        <p:spPr/>
        <p:txBody>
          <a:bodyPr/>
          <a:lstStyle/>
          <a:p>
            <a:r>
              <a:rPr lang="en-US" noProof="0" dirty="0"/>
              <a:t>Add a footer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F64CFC6C-1D8B-46C9-B0F7-A8BD88D8AB46}"/>
              </a:ext>
            </a:extLst>
          </p:cNvPr>
          <p:cNvSpPr>
            <a:spLocks noGrp="1"/>
          </p:cNvSpPr>
          <p:nvPr>
            <p:ph type="sldNum" sz="quarter" idx="33"/>
          </p:nvPr>
        </p:nvSpPr>
        <p:spPr/>
        <p:txBody>
          <a:bodyPr/>
          <a:lstStyle/>
          <a:p>
            <a:fld id="{19B51A1E-902D-48AF-9020-955120F399B6}" type="slidenum">
              <a:rPr lang="en-US" noProof="0" smtClean="0"/>
              <a:pPr/>
              <a:t>‹#›</a:t>
            </a:fld>
            <a:endParaRPr lang="en-US" noProof="0" dirty="0"/>
          </a:p>
        </p:txBody>
      </p:sp>
      <p:sp>
        <p:nvSpPr>
          <p:cNvPr id="11" name="Rectangle 10" descr="Accent block left">
            <a:extLst>
              <a:ext uri="{FF2B5EF4-FFF2-40B4-BE49-F238E27FC236}">
                <a16:creationId xmlns:a16="http://schemas.microsoft.com/office/drawing/2014/main" id="{48A1A904-FE62-4BE3-BAE9-0EEAE7B1E38C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/>
          <p:nvPr userDrawn="1"/>
        </p:nvSpPr>
        <p:spPr>
          <a:xfrm>
            <a:off x="431800" y="1892926"/>
            <a:ext cx="1984175" cy="114824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/>
            <a:endParaRPr lang="en-US" noProof="0" dirty="0"/>
          </a:p>
        </p:txBody>
      </p:sp>
      <p:sp>
        <p:nvSpPr>
          <p:cNvPr id="9" name="Text Placeholder 3">
            <a:extLst>
              <a:ext uri="{FF2B5EF4-FFF2-40B4-BE49-F238E27FC236}">
                <a16:creationId xmlns:a16="http://schemas.microsoft.com/office/drawing/2014/main" id="{3E50A411-2E68-4F4D-B4BC-62E87C63365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432000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noProof="0"/>
              <a:t>Click to edit Master text styles</a:t>
            </a:r>
          </a:p>
        </p:txBody>
      </p:sp>
      <p:sp>
        <p:nvSpPr>
          <p:cNvPr id="10" name="Picture Placeholder 2">
            <a:extLst>
              <a:ext uri="{FF2B5EF4-FFF2-40B4-BE49-F238E27FC236}">
                <a16:creationId xmlns:a16="http://schemas.microsoft.com/office/drawing/2014/main" id="{2FBF39A8-0BD5-48FD-9993-F595D4F727C1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4788816" y="432001"/>
            <a:ext cx="6971184" cy="542905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noProof="0"/>
              <a:t>Click icon to add picture</a:t>
            </a:r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2040633376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FC626A5-4FF6-42BD-858A-AE4B2C23A6BC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r>
              <a:rPr lang="en-US" noProof="0"/>
              <a:t>Click to edit page title</a:t>
            </a:r>
          </a:p>
        </p:txBody>
      </p:sp>
      <p:sp>
        <p:nvSpPr>
          <p:cNvPr id="5" name="Subtitle 2">
            <a:extLst>
              <a:ext uri="{FF2B5EF4-FFF2-40B4-BE49-F238E27FC236}">
                <a16:creationId xmlns:a16="http://schemas.microsoft.com/office/drawing/2014/main" id="{10727B06-56A8-44A2-B6C2-9ED183D107F3}"/>
              </a:ext>
            </a:extLst>
          </p:cNvPr>
          <p:cNvSpPr>
            <a:spLocks noGrp="1"/>
          </p:cNvSpPr>
          <p:nvPr>
            <p:ph type="body" sz="quarter" idx="32" hasCustomPrompt="1"/>
          </p:nvPr>
        </p:nvSpPr>
        <p:spPr>
          <a:xfrm>
            <a:off x="431800" y="1008000"/>
            <a:ext cx="11339513" cy="360000"/>
          </a:xfrm>
        </p:spPr>
        <p:txBody>
          <a:bodyPr/>
          <a:lstStyle>
            <a:lvl1pPr marL="0" indent="0">
              <a:buNone/>
              <a:defRPr/>
            </a:lvl1pPr>
            <a:lvl2pPr marL="266700" indent="0">
              <a:buNone/>
              <a:defRPr/>
            </a:lvl2pPr>
            <a:lvl3pPr marL="542925" indent="0">
              <a:buNone/>
              <a:defRPr/>
            </a:lvl3pPr>
            <a:lvl4pPr marL="809625" indent="0">
              <a:buNone/>
              <a:defRPr/>
            </a:lvl4pPr>
            <a:lvl5pPr marL="1076325" indent="0">
              <a:buNone/>
              <a:defRPr/>
            </a:lvl5pPr>
          </a:lstStyle>
          <a:p>
            <a:pPr lvl="0"/>
            <a:r>
              <a:rPr lang="en-US" noProof="0"/>
              <a:t>Subtitle</a:t>
            </a:r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08CCB8C2-B6A2-4C69-8D3A-57420A034BA4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r>
              <a:rPr lang="en-US" noProof="0" dirty="0"/>
              <a:t>Add a footer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53CF994-8B2C-443F-B695-7378DD360DAA}"/>
              </a:ext>
            </a:extLst>
          </p:cNvPr>
          <p:cNvSpPr>
            <a:spLocks noGrp="1"/>
          </p:cNvSpPr>
          <p:nvPr>
            <p:ph type="sldNum" sz="quarter" idx="33"/>
          </p:nvPr>
        </p:nvSpPr>
        <p:spPr/>
        <p:txBody>
          <a:bodyPr/>
          <a:lstStyle/>
          <a:p>
            <a:fld id="{19B51A1E-902D-48AF-9020-955120F399B6}" type="slidenum">
              <a:rPr lang="en-US" noProof="0" smtClean="0"/>
              <a:pPr/>
              <a:t>‹#›</a:t>
            </a:fld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1505855276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16D0504D-4610-4E9E-A2DB-8B701F044BBC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r>
              <a:rPr lang="en-US" noProof="0" dirty="0"/>
              <a:t>Add a footer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A95CDFA7-DEA3-4BBE-8D70-0AF654A1E6FF}"/>
              </a:ext>
            </a:extLst>
          </p:cNvPr>
          <p:cNvSpPr>
            <a:spLocks noGrp="1"/>
          </p:cNvSpPr>
          <p:nvPr>
            <p:ph type="sldNum" sz="quarter" idx="13"/>
          </p:nvPr>
        </p:nvSpPr>
        <p:spPr/>
        <p:txBody>
          <a:bodyPr/>
          <a:lstStyle/>
          <a:p>
            <a:fld id="{19B51A1E-902D-48AF-9020-955120F399B6}" type="slidenum">
              <a:rPr lang="en-US" noProof="0" smtClean="0"/>
              <a:pPr/>
              <a:t>‹#›</a:t>
            </a:fld>
            <a:endParaRPr lang="en-US" noProof="0" dirty="0"/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90694D9D-C633-4D52-965E-E5BBD988303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noProof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139767039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16D0504D-4610-4E9E-A2DB-8B701F044BBC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r>
              <a:rPr lang="en-US" noProof="0" dirty="0"/>
              <a:t>Add a footer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A95CDFA7-DEA3-4BBE-8D70-0AF654A1E6FF}"/>
              </a:ext>
            </a:extLst>
          </p:cNvPr>
          <p:cNvSpPr>
            <a:spLocks noGrp="1"/>
          </p:cNvSpPr>
          <p:nvPr>
            <p:ph type="sldNum" sz="quarter" idx="13"/>
          </p:nvPr>
        </p:nvSpPr>
        <p:spPr/>
        <p:txBody>
          <a:bodyPr/>
          <a:lstStyle/>
          <a:p>
            <a:fld id="{19B51A1E-902D-48AF-9020-955120F399B6}" type="slidenum">
              <a:rPr lang="en-US" noProof="0" smtClean="0"/>
              <a:pPr/>
              <a:t>‹#›</a:t>
            </a:fld>
            <a:endParaRPr lang="en-US" noProof="0" dirty="0"/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90694D9D-C633-4D52-965E-E5BBD988303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noProof="0"/>
              <a:t>Click to edit Master title style</a:t>
            </a:r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0DB3A426-6D4A-4D91-ACD6-A2C25BAE44E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1664370" y="2033588"/>
            <a:ext cx="8863262" cy="2790825"/>
          </a:xfrm>
        </p:spPr>
        <p:txBody>
          <a:bodyPr anchor="ctr"/>
          <a:lstStyle>
            <a:lvl1pPr marL="0" indent="0" algn="ctr">
              <a:buNone/>
              <a:defRPr sz="6000"/>
            </a:lvl1pPr>
            <a:lvl2pPr marL="266700" indent="0">
              <a:buNone/>
              <a:defRPr/>
            </a:lvl2pPr>
          </a:lstStyle>
          <a:p>
            <a:pPr lvl="0"/>
            <a:r>
              <a:rPr lang="en-US" noProof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877243659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16D0504D-4610-4E9E-A2DB-8B701F044BBC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r>
              <a:rPr lang="en-US" noProof="0" dirty="0"/>
              <a:t>Add a footer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A95CDFA7-DEA3-4BBE-8D70-0AF654A1E6FF}"/>
              </a:ext>
            </a:extLst>
          </p:cNvPr>
          <p:cNvSpPr>
            <a:spLocks noGrp="1"/>
          </p:cNvSpPr>
          <p:nvPr>
            <p:ph type="sldNum" sz="quarter" idx="13"/>
          </p:nvPr>
        </p:nvSpPr>
        <p:spPr/>
        <p:txBody>
          <a:bodyPr/>
          <a:lstStyle/>
          <a:p>
            <a:fld id="{19B51A1E-902D-48AF-9020-955120F399B6}" type="slidenum">
              <a:rPr lang="en-US" noProof="0" smtClean="0"/>
              <a:pPr/>
              <a:t>‹#›</a:t>
            </a:fld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390043351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3.xml"/><Relationship Id="rId21" Type="http://schemas.openxmlformats.org/officeDocument/2006/relationships/slideLayout" Target="../slideLayouts/slideLayout2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Rectangle 27">
            <a:extLst>
              <a:ext uri="{FF2B5EF4-FFF2-40B4-BE49-F238E27FC236}">
                <a16:creationId xmlns:a16="http://schemas.microsoft.com/office/drawing/2014/main" id="{C825DB53-D610-4A40-AFDC-EBC47DB613CE}"/>
              </a:ext>
            </a:extLst>
          </p:cNvPr>
          <p:cNvSpPr/>
          <p:nvPr userDrawn="1"/>
        </p:nvSpPr>
        <p:spPr>
          <a:xfrm>
            <a:off x="9780103" y="6803351"/>
            <a:ext cx="1979897" cy="54650"/>
          </a:xfrm>
          <a:prstGeom prst="rect">
            <a:avLst/>
          </a:prstGeom>
          <a:solidFill>
            <a:schemeClr val="bg2">
              <a:lumMod val="9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  <p:sp>
        <p:nvSpPr>
          <p:cNvPr id="31" name="Freeform: Shape 30">
            <a:extLst>
              <a:ext uri="{FF2B5EF4-FFF2-40B4-BE49-F238E27FC236}">
                <a16:creationId xmlns:a16="http://schemas.microsoft.com/office/drawing/2014/main" id="{C2B9A6A4-83D0-40B1-8B15-964C84BF0705}"/>
              </a:ext>
            </a:extLst>
          </p:cNvPr>
          <p:cNvSpPr/>
          <p:nvPr userDrawn="1"/>
        </p:nvSpPr>
        <p:spPr>
          <a:xfrm>
            <a:off x="0" y="6371351"/>
            <a:ext cx="9780102" cy="432000"/>
          </a:xfrm>
          <a:custGeom>
            <a:avLst/>
            <a:gdLst>
              <a:gd name="connsiteX0" fmla="*/ 0 w 9780102"/>
              <a:gd name="connsiteY0" fmla="*/ 0 h 432000"/>
              <a:gd name="connsiteX1" fmla="*/ 9780102 w 9780102"/>
              <a:gd name="connsiteY1" fmla="*/ 0 h 432000"/>
              <a:gd name="connsiteX2" fmla="*/ 9780102 w 9780102"/>
              <a:gd name="connsiteY2" fmla="*/ 432000 h 432000"/>
              <a:gd name="connsiteX3" fmla="*/ 0 w 9780102"/>
              <a:gd name="connsiteY3" fmla="*/ 432000 h 432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9780102" h="432000">
                <a:moveTo>
                  <a:pt x="0" y="0"/>
                </a:moveTo>
                <a:lnTo>
                  <a:pt x="9780102" y="0"/>
                </a:lnTo>
                <a:lnTo>
                  <a:pt x="9780102" y="432000"/>
                </a:lnTo>
                <a:lnTo>
                  <a:pt x="0" y="432000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090F41A2-6535-4CA6-81E4-026A5B56D9D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32000" y="432000"/>
            <a:ext cx="11328000" cy="432000"/>
          </a:xfrm>
          <a:prstGeom prst="rect">
            <a:avLst/>
          </a:prstGeom>
        </p:spPr>
        <p:txBody>
          <a:bodyPr vert="horz" lIns="0" tIns="0" rIns="0" bIns="0" rtlCol="0" anchor="ctr">
            <a:noAutofit/>
          </a:bodyPr>
          <a:lstStyle/>
          <a:p>
            <a:r>
              <a:rPr lang="en-US" noProof="0"/>
              <a:t>Click to edit page title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13AB95C-7DD4-4796-80E4-1B7466A2A03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432000" y="1512000"/>
            <a:ext cx="11328000" cy="4679250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/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8879C91-B77F-4273-9A27-A3535FB889D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32000" y="6439820"/>
            <a:ext cx="5664000" cy="295062"/>
          </a:xfrm>
          <a:prstGeom prst="rect">
            <a:avLst/>
          </a:prstGeom>
          <a:noFill/>
        </p:spPr>
        <p:txBody>
          <a:bodyPr vert="horz" lIns="0" tIns="0" rIns="0" bIns="0" rtlCol="0" anchor="ctr"/>
          <a:lstStyle>
            <a:lvl1pPr algn="l">
              <a:defRPr sz="12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r>
              <a:rPr lang="en-US" noProof="0" dirty="0"/>
              <a:t>Add a footer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ECA3099-A94F-4C3E-BC29-780EDD38F72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760000" y="6371351"/>
            <a:ext cx="432000" cy="432000"/>
          </a:xfrm>
          <a:prstGeom prst="rect">
            <a:avLst/>
          </a:prstGeom>
          <a:solidFill>
            <a:schemeClr val="tx1">
              <a:lumMod val="75000"/>
              <a:lumOff val="25000"/>
            </a:schemeClr>
          </a:solidFill>
        </p:spPr>
        <p:txBody>
          <a:bodyPr vert="horz" lIns="0" tIns="0" rIns="0" bIns="0" rtlCol="0" anchor="ctr"/>
          <a:lstStyle>
            <a:lvl1pPr algn="ctr">
              <a:defRPr sz="1200">
                <a:solidFill>
                  <a:schemeClr val="bg1"/>
                </a:solidFill>
                <a:latin typeface="+mj-lt"/>
              </a:defRPr>
            </a:lvl1pPr>
          </a:lstStyle>
          <a:p>
            <a:fld id="{19B51A1E-902D-48AF-9020-955120F399B6}" type="slidenum">
              <a:rPr lang="en-US" noProof="0" smtClean="0"/>
              <a:pPr/>
              <a:t>‹#›</a:t>
            </a:fld>
            <a:endParaRPr lang="en-US" noProof="0" dirty="0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4BC39664-EB8B-4A32-915A-D4308F792772}"/>
              </a:ext>
            </a:extLst>
          </p:cNvPr>
          <p:cNvSpPr/>
          <p:nvPr userDrawn="1"/>
        </p:nvSpPr>
        <p:spPr>
          <a:xfrm>
            <a:off x="0" y="6803351"/>
            <a:ext cx="9780104" cy="5465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  <p:sp>
        <p:nvSpPr>
          <p:cNvPr id="29" name="Rectangle 28">
            <a:extLst>
              <a:ext uri="{FF2B5EF4-FFF2-40B4-BE49-F238E27FC236}">
                <a16:creationId xmlns:a16="http://schemas.microsoft.com/office/drawing/2014/main" id="{9B49670D-8F18-44A8-B217-67B412095C0D}"/>
              </a:ext>
            </a:extLst>
          </p:cNvPr>
          <p:cNvSpPr/>
          <p:nvPr userDrawn="1"/>
        </p:nvSpPr>
        <p:spPr>
          <a:xfrm>
            <a:off x="11760000" y="6803351"/>
            <a:ext cx="432000" cy="5465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  <p:cxnSp>
        <p:nvCxnSpPr>
          <p:cNvPr id="18" name="Straight Connector 17">
            <a:extLst>
              <a:ext uri="{FF2B5EF4-FFF2-40B4-BE49-F238E27FC236}">
                <a16:creationId xmlns:a16="http://schemas.microsoft.com/office/drawing/2014/main" id="{030FA059-EC32-4FFF-9673-48849B2FA43A}"/>
              </a:ext>
            </a:extLst>
          </p:cNvPr>
          <p:cNvCxnSpPr>
            <a:cxnSpLocks/>
          </p:cNvCxnSpPr>
          <p:nvPr userDrawn="1"/>
        </p:nvCxnSpPr>
        <p:spPr>
          <a:xfrm flipH="1">
            <a:off x="1" y="6371351"/>
            <a:ext cx="12191999" cy="0"/>
          </a:xfrm>
          <a:prstGeom prst="line">
            <a:avLst/>
          </a:prstGeom>
          <a:ln>
            <a:solidFill>
              <a:schemeClr val="bg1">
                <a:lumMod val="9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94616327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62" r:id="rId2"/>
    <p:sldLayoutId id="2147483663" r:id="rId3"/>
    <p:sldLayoutId id="2147483658" r:id="rId4"/>
    <p:sldLayoutId id="2147483666" r:id="rId5"/>
    <p:sldLayoutId id="2147483659" r:id="rId6"/>
    <p:sldLayoutId id="2147483660" r:id="rId7"/>
    <p:sldLayoutId id="2147483664" r:id="rId8"/>
    <p:sldLayoutId id="2147483650" r:id="rId9"/>
    <p:sldLayoutId id="2147483652" r:id="rId10"/>
    <p:sldLayoutId id="2147483656" r:id="rId11"/>
    <p:sldLayoutId id="2147483657" r:id="rId12"/>
    <p:sldLayoutId id="2147483667" r:id="rId13"/>
    <p:sldLayoutId id="2147483668" r:id="rId14"/>
    <p:sldLayoutId id="2147483669" r:id="rId15"/>
    <p:sldLayoutId id="2147483670" r:id="rId16"/>
    <p:sldLayoutId id="2147483671" r:id="rId17"/>
    <p:sldLayoutId id="2147483673" r:id="rId18"/>
    <p:sldLayoutId id="2147483674" r:id="rId19"/>
    <p:sldLayoutId id="2147483654" r:id="rId20"/>
    <p:sldLayoutId id="2147483655" r:id="rId21"/>
    <p:sldLayoutId id="2147483675" r:id="rId22"/>
    <p:sldLayoutId id="2147483672" r:id="rId23"/>
  </p:sldLayoutIdLst>
  <p:hf hd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200" b="1" kern="1200" spc="-150">
          <a:solidFill>
            <a:schemeClr val="tx1">
              <a:lumMod val="75000"/>
              <a:lumOff val="25000"/>
            </a:schemeClr>
          </a:solidFill>
          <a:latin typeface="+mj-lt"/>
          <a:ea typeface="+mj-ea"/>
          <a:cs typeface="+mj-cs"/>
        </a:defRPr>
      </a:lvl1pPr>
    </p:titleStyle>
    <p:bodyStyle>
      <a:lvl1pPr marL="266700" indent="-2667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542925" indent="-276225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809625" indent="-2667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076325" indent="-2667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1343025" indent="-2667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Word_Document.docx"/><Relationship Id="rId2" Type="http://schemas.openxmlformats.org/officeDocument/2006/relationships/slideLayout" Target="../slideLayouts/slideLayout21.xml"/><Relationship Id="rId1" Type="http://schemas.openxmlformats.org/officeDocument/2006/relationships/vmlDrawing" Target="../drawings/vmlDrawing1.vml"/><Relationship Id="rId4" Type="http://schemas.openxmlformats.org/officeDocument/2006/relationships/image" Target="../media/image2.emf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Word_Document1.docx"/><Relationship Id="rId2" Type="http://schemas.openxmlformats.org/officeDocument/2006/relationships/slideLayout" Target="../slideLayouts/slideLayout21.xml"/><Relationship Id="rId1" Type="http://schemas.openxmlformats.org/officeDocument/2006/relationships/vmlDrawing" Target="../drawings/vmlDrawing2.vml"/><Relationship Id="rId4" Type="http://schemas.openxmlformats.org/officeDocument/2006/relationships/image" Target="../media/image3.emf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Word_Document2.docx"/><Relationship Id="rId2" Type="http://schemas.openxmlformats.org/officeDocument/2006/relationships/slideLayout" Target="../slideLayouts/slideLayout21.xml"/><Relationship Id="rId1" Type="http://schemas.openxmlformats.org/officeDocument/2006/relationships/vmlDrawing" Target="../drawings/vmlDrawing3.vml"/><Relationship Id="rId4" Type="http://schemas.openxmlformats.org/officeDocument/2006/relationships/image" Target="../media/image4.emf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Word_Document3.docx"/><Relationship Id="rId2" Type="http://schemas.openxmlformats.org/officeDocument/2006/relationships/slideLayout" Target="../slideLayouts/slideLayout21.xml"/><Relationship Id="rId1" Type="http://schemas.openxmlformats.org/officeDocument/2006/relationships/vmlDrawing" Target="../drawings/vmlDrawing4.vml"/><Relationship Id="rId4" Type="http://schemas.openxmlformats.org/officeDocument/2006/relationships/image" Target="../media/image5.emf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Word_Document4.docx"/><Relationship Id="rId2" Type="http://schemas.openxmlformats.org/officeDocument/2006/relationships/slideLayout" Target="../slideLayouts/slideLayout21.xml"/><Relationship Id="rId1" Type="http://schemas.openxmlformats.org/officeDocument/2006/relationships/vmlDrawing" Target="../drawings/vmlDrawing5.vml"/><Relationship Id="rId4" Type="http://schemas.openxmlformats.org/officeDocument/2006/relationships/image" Target="../media/image6.emf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Word_Document5.docx"/><Relationship Id="rId2" Type="http://schemas.openxmlformats.org/officeDocument/2006/relationships/slideLayout" Target="../slideLayouts/slideLayout21.xml"/><Relationship Id="rId1" Type="http://schemas.openxmlformats.org/officeDocument/2006/relationships/vmlDrawing" Target="../drawings/vmlDrawing6.vml"/><Relationship Id="rId4" Type="http://schemas.openxmlformats.org/officeDocument/2006/relationships/image" Target="../media/image7.emf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Word_Document6.docx"/><Relationship Id="rId2" Type="http://schemas.openxmlformats.org/officeDocument/2006/relationships/slideLayout" Target="../slideLayouts/slideLayout21.xml"/><Relationship Id="rId1" Type="http://schemas.openxmlformats.org/officeDocument/2006/relationships/vmlDrawing" Target="../drawings/vmlDrawing7.vml"/><Relationship Id="rId4" Type="http://schemas.openxmlformats.org/officeDocument/2006/relationships/image" Target="../media/image8.emf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Word_Document7.docx"/><Relationship Id="rId2" Type="http://schemas.openxmlformats.org/officeDocument/2006/relationships/slideLayout" Target="../slideLayouts/slideLayout21.xml"/><Relationship Id="rId1" Type="http://schemas.openxmlformats.org/officeDocument/2006/relationships/vmlDrawing" Target="../drawings/vmlDrawing8.vml"/><Relationship Id="rId4" Type="http://schemas.openxmlformats.org/officeDocument/2006/relationships/image" Target="../media/image9.emf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Word_Document8.docx"/><Relationship Id="rId2" Type="http://schemas.openxmlformats.org/officeDocument/2006/relationships/slideLayout" Target="../slideLayouts/slideLayout21.xml"/><Relationship Id="rId1" Type="http://schemas.openxmlformats.org/officeDocument/2006/relationships/vmlDrawing" Target="../drawings/vmlDrawing9.vml"/><Relationship Id="rId4" Type="http://schemas.openxmlformats.org/officeDocument/2006/relationships/image" Target="../media/image10.emf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Word_Document9.docx"/><Relationship Id="rId2" Type="http://schemas.openxmlformats.org/officeDocument/2006/relationships/slideLayout" Target="../slideLayouts/slideLayout21.xml"/><Relationship Id="rId1" Type="http://schemas.openxmlformats.org/officeDocument/2006/relationships/vmlDrawing" Target="../drawings/vmlDrawing10.vml"/><Relationship Id="rId4" Type="http://schemas.openxmlformats.org/officeDocument/2006/relationships/image" Target="../media/image11.emf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Word_Document10.docx"/><Relationship Id="rId2" Type="http://schemas.openxmlformats.org/officeDocument/2006/relationships/slideLayout" Target="../slideLayouts/slideLayout21.xml"/><Relationship Id="rId1" Type="http://schemas.openxmlformats.org/officeDocument/2006/relationships/vmlDrawing" Target="../drawings/vmlDrawing11.vml"/><Relationship Id="rId4" Type="http://schemas.openxmlformats.org/officeDocument/2006/relationships/image" Target="../media/image12.emf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Placeholder 11" descr="Hands coming together in circle">
            <a:extLst>
              <a:ext uri="{FF2B5EF4-FFF2-40B4-BE49-F238E27FC236}">
                <a16:creationId xmlns:a16="http://schemas.microsoft.com/office/drawing/2014/main" id="{AA8A1CBA-9BB5-2246-9F4B-98EAD7C90158}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/>
      </p:pic>
      <p:sp>
        <p:nvSpPr>
          <p:cNvPr id="3" name="Title 2">
            <a:extLst>
              <a:ext uri="{FF2B5EF4-FFF2-40B4-BE49-F238E27FC236}">
                <a16:creationId xmlns:a16="http://schemas.microsoft.com/office/drawing/2014/main" id="{200B3D2B-613A-41BE-987D-E6A1324B456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3200400" y="2811053"/>
            <a:ext cx="8991600" cy="1261295"/>
          </a:xfrm>
        </p:spPr>
        <p:txBody>
          <a:bodyPr/>
          <a:lstStyle/>
          <a:p>
            <a:r>
              <a:rPr lang="pl-PL" dirty="0"/>
              <a:t>Sukcesy uczniów</a:t>
            </a:r>
            <a:endParaRPr lang="en-US" dirty="0"/>
          </a:p>
        </p:txBody>
      </p:sp>
      <p:sp>
        <p:nvSpPr>
          <p:cNvPr id="4" name="Subtitle 3">
            <a:extLst>
              <a:ext uri="{FF2B5EF4-FFF2-40B4-BE49-F238E27FC236}">
                <a16:creationId xmlns:a16="http://schemas.microsoft.com/office/drawing/2014/main" id="{4772945D-CA91-4CFE-8EB7-941C7618C99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3200400" y="4061039"/>
            <a:ext cx="6580188" cy="580921"/>
          </a:xfrm>
        </p:spPr>
        <p:txBody>
          <a:bodyPr/>
          <a:lstStyle/>
          <a:p>
            <a:r>
              <a:rPr lang="pl-PL" dirty="0"/>
              <a:t>w II semestrze roku szkolnego 2019/2020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8992327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D64C9E6-5832-4F47-8D08-E2C7DAFB34A3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r>
              <a:rPr lang="pl-PL" dirty="0"/>
              <a:t>Sukcesy uczniów w II semestrze roku szkolnego 2019/2020</a:t>
            </a:r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5F3EBEE-C4A7-431E-AC5E-E45272CE5C2C}"/>
              </a:ext>
            </a:extLst>
          </p:cNvPr>
          <p:cNvSpPr>
            <a:spLocks noGrp="1"/>
          </p:cNvSpPr>
          <p:nvPr>
            <p:ph type="sldNum" sz="quarter" idx="13"/>
          </p:nvPr>
        </p:nvSpPr>
        <p:spPr/>
        <p:txBody>
          <a:bodyPr/>
          <a:lstStyle/>
          <a:p>
            <a:fld id="{19B51A1E-902D-48AF-9020-955120F399B6}" type="slidenum">
              <a:rPr lang="en-US" noProof="0" smtClean="0"/>
              <a:pPr/>
              <a:t>2</a:t>
            </a:fld>
            <a:endParaRPr lang="en-US" noProof="0" dirty="0"/>
          </a:p>
        </p:txBody>
      </p:sp>
      <p:sp>
        <p:nvSpPr>
          <p:cNvPr id="9" name="Title 8">
            <a:extLst>
              <a:ext uri="{FF2B5EF4-FFF2-40B4-BE49-F238E27FC236}">
                <a16:creationId xmlns:a16="http://schemas.microsoft.com/office/drawing/2014/main" id="{16D07DB1-CEAE-4031-A3A1-5FD9FED7A6F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4870" y="2554941"/>
            <a:ext cx="9756612" cy="1189419"/>
          </a:xfrm>
        </p:spPr>
        <p:txBody>
          <a:bodyPr/>
          <a:lstStyle/>
          <a:p>
            <a:r>
              <a:rPr lang="pl-PL" dirty="0"/>
              <a:t>Zestawienie uczniów - laureatów, finalistów biorących udział w konkursach w okresie od 01.01–12.06.2020</a:t>
            </a:r>
            <a:br>
              <a:rPr lang="pl-PL" dirty="0"/>
            </a:br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15703146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9A84DE9-7D69-4E2C-A066-038784276752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r>
              <a:rPr lang="pl-PL" dirty="0"/>
              <a:t>Sukcesy uczniów w II semestrze roku szkolnego 2019/2020</a:t>
            </a:r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CF23ACA-642F-47B0-AF6D-AA479288C425}"/>
              </a:ext>
            </a:extLst>
          </p:cNvPr>
          <p:cNvSpPr>
            <a:spLocks noGrp="1"/>
          </p:cNvSpPr>
          <p:nvPr>
            <p:ph type="sldNum" sz="quarter" idx="13"/>
          </p:nvPr>
        </p:nvSpPr>
        <p:spPr/>
        <p:txBody>
          <a:bodyPr/>
          <a:lstStyle/>
          <a:p>
            <a:fld id="{19B51A1E-902D-48AF-9020-955120F399B6}" type="slidenum">
              <a:rPr lang="en-US" noProof="0" smtClean="0"/>
              <a:pPr/>
              <a:t>3</a:t>
            </a:fld>
            <a:endParaRPr lang="en-US" noProof="0" dirty="0"/>
          </a:p>
        </p:txBody>
      </p:sp>
      <p:sp>
        <p:nvSpPr>
          <p:cNvPr id="9" name="Title 8">
            <a:extLst>
              <a:ext uri="{FF2B5EF4-FFF2-40B4-BE49-F238E27FC236}">
                <a16:creationId xmlns:a16="http://schemas.microsoft.com/office/drawing/2014/main" id="{932DC8F1-D154-4863-875C-CA90B8A9F57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/>
              <a:t>Etap międzynarodowy</a:t>
            </a:r>
          </a:p>
        </p:txBody>
      </p:sp>
      <p:graphicFrame>
        <p:nvGraphicFramePr>
          <p:cNvPr id="8" name="Object 7">
            <a:extLst>
              <a:ext uri="{FF2B5EF4-FFF2-40B4-BE49-F238E27FC236}">
                <a16:creationId xmlns:a16="http://schemas.microsoft.com/office/drawing/2014/main" id="{32722F8A-509C-49D3-8642-A4690582E432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84713786"/>
              </p:ext>
            </p:extLst>
          </p:nvPr>
        </p:nvGraphicFramePr>
        <p:xfrm>
          <a:off x="681038" y="1049338"/>
          <a:ext cx="10606087" cy="519906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32" name="Document" r:id="rId3" imgW="9628235" imgH="4963408" progId="Word.Document.12">
                  <p:embed/>
                </p:oleObj>
              </mc:Choice>
              <mc:Fallback>
                <p:oleObj name="Document" r:id="rId3" imgW="9628235" imgH="4963408" progId="Word.Document.12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681038" y="1049338"/>
                        <a:ext cx="10606087" cy="5199062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54367789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9A84DE9-7D69-4E2C-A066-038784276752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r>
              <a:rPr lang="pl-PL" dirty="0"/>
              <a:t>Sukcesy uczniów w II semestrze roku szkolnego 2019/2020</a:t>
            </a:r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CF23ACA-642F-47B0-AF6D-AA479288C425}"/>
              </a:ext>
            </a:extLst>
          </p:cNvPr>
          <p:cNvSpPr>
            <a:spLocks noGrp="1"/>
          </p:cNvSpPr>
          <p:nvPr>
            <p:ph type="sldNum" sz="quarter" idx="13"/>
          </p:nvPr>
        </p:nvSpPr>
        <p:spPr/>
        <p:txBody>
          <a:bodyPr/>
          <a:lstStyle/>
          <a:p>
            <a:fld id="{19B51A1E-902D-48AF-9020-955120F399B6}" type="slidenum">
              <a:rPr lang="en-US" noProof="0" smtClean="0"/>
              <a:pPr/>
              <a:t>4</a:t>
            </a:fld>
            <a:endParaRPr lang="en-US" noProof="0" dirty="0"/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AFBB6D7A-5F5D-4261-88A0-BA1B4A836AA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/>
              <a:t>Etap ogólnopolski (1)</a:t>
            </a:r>
          </a:p>
        </p:txBody>
      </p:sp>
      <p:graphicFrame>
        <p:nvGraphicFramePr>
          <p:cNvPr id="3" name="Object 2">
            <a:extLst>
              <a:ext uri="{FF2B5EF4-FFF2-40B4-BE49-F238E27FC236}">
                <a16:creationId xmlns:a16="http://schemas.microsoft.com/office/drawing/2014/main" id="{A2D44C30-7349-40DF-9469-C0E755FF1EA8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007659385"/>
              </p:ext>
            </p:extLst>
          </p:nvPr>
        </p:nvGraphicFramePr>
        <p:xfrm>
          <a:off x="1217412" y="941294"/>
          <a:ext cx="10542588" cy="586205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1272" name="Document" r:id="rId3" imgW="10021066" imgH="6309752" progId="Word.Document.12">
                  <p:embed/>
                </p:oleObj>
              </mc:Choice>
              <mc:Fallback>
                <p:oleObj name="Document" r:id="rId3" imgW="10021066" imgH="6309752" progId="Word.Document.12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217412" y="941294"/>
                        <a:ext cx="10542588" cy="586205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50440902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9A84DE9-7D69-4E2C-A066-038784276752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r>
              <a:rPr lang="pl-PL" dirty="0"/>
              <a:t>Sukcesy uczniów w II semestrze roku szkolnego 2019/2020</a:t>
            </a:r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CF23ACA-642F-47B0-AF6D-AA479288C425}"/>
              </a:ext>
            </a:extLst>
          </p:cNvPr>
          <p:cNvSpPr>
            <a:spLocks noGrp="1"/>
          </p:cNvSpPr>
          <p:nvPr>
            <p:ph type="sldNum" sz="quarter" idx="13"/>
          </p:nvPr>
        </p:nvSpPr>
        <p:spPr/>
        <p:txBody>
          <a:bodyPr/>
          <a:lstStyle/>
          <a:p>
            <a:fld id="{19B51A1E-902D-48AF-9020-955120F399B6}" type="slidenum">
              <a:rPr lang="en-US" noProof="0" smtClean="0"/>
              <a:pPr/>
              <a:t>5</a:t>
            </a:fld>
            <a:endParaRPr lang="en-US" noProof="0" dirty="0"/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6179073D-A3AC-4758-B3DF-B014FED71A0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/>
              <a:t>Etap ogólnopolski (2)</a:t>
            </a:r>
          </a:p>
        </p:txBody>
      </p:sp>
      <p:graphicFrame>
        <p:nvGraphicFramePr>
          <p:cNvPr id="7" name="Object 6">
            <a:extLst>
              <a:ext uri="{FF2B5EF4-FFF2-40B4-BE49-F238E27FC236}">
                <a16:creationId xmlns:a16="http://schemas.microsoft.com/office/drawing/2014/main" id="{2E3959C7-39F1-412C-8B48-F0ACE8FA0A8F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801875848"/>
              </p:ext>
            </p:extLst>
          </p:nvPr>
        </p:nvGraphicFramePr>
        <p:xfrm>
          <a:off x="1219200" y="958850"/>
          <a:ext cx="10525125" cy="53260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248" name="Document" r:id="rId3" imgW="9608441" imgH="5784718" progId="Word.Document.12">
                  <p:embed/>
                </p:oleObj>
              </mc:Choice>
              <mc:Fallback>
                <p:oleObj name="Document" r:id="rId3" imgW="9608441" imgH="5784718" progId="Word.Document.12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219200" y="958850"/>
                        <a:ext cx="10525125" cy="5326063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333577096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9A84DE9-7D69-4E2C-A066-038784276752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r>
              <a:rPr lang="pl-PL" dirty="0"/>
              <a:t>Sukcesy uczniów w II semestrze roku szkolnego 2019/2020</a:t>
            </a:r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CF23ACA-642F-47B0-AF6D-AA479288C425}"/>
              </a:ext>
            </a:extLst>
          </p:cNvPr>
          <p:cNvSpPr>
            <a:spLocks noGrp="1"/>
          </p:cNvSpPr>
          <p:nvPr>
            <p:ph type="sldNum" sz="quarter" idx="13"/>
          </p:nvPr>
        </p:nvSpPr>
        <p:spPr/>
        <p:txBody>
          <a:bodyPr/>
          <a:lstStyle/>
          <a:p>
            <a:fld id="{19B51A1E-902D-48AF-9020-955120F399B6}" type="slidenum">
              <a:rPr lang="en-US" noProof="0" smtClean="0"/>
              <a:pPr/>
              <a:t>6</a:t>
            </a:fld>
            <a:endParaRPr lang="en-US" noProof="0" dirty="0"/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A939C7DB-B2D3-4675-8D0A-FCC2ADB5544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/>
              <a:t>Etap ogólnopolski (3)</a:t>
            </a:r>
          </a:p>
        </p:txBody>
      </p:sp>
      <p:graphicFrame>
        <p:nvGraphicFramePr>
          <p:cNvPr id="2" name="Object 1">
            <a:extLst>
              <a:ext uri="{FF2B5EF4-FFF2-40B4-BE49-F238E27FC236}">
                <a16:creationId xmlns:a16="http://schemas.microsoft.com/office/drawing/2014/main" id="{96984DC3-D532-4C93-8399-86A79CC8D085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809667405"/>
              </p:ext>
            </p:extLst>
          </p:nvPr>
        </p:nvGraphicFramePr>
        <p:xfrm>
          <a:off x="1155700" y="1389063"/>
          <a:ext cx="9655175" cy="266223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9224" name="Document" r:id="rId3" imgW="9610646" imgH="2646361" progId="Word.Document.12">
                  <p:embed/>
                </p:oleObj>
              </mc:Choice>
              <mc:Fallback>
                <p:oleObj name="Document" r:id="rId3" imgW="9610646" imgH="2646361" progId="Word.Document.12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155700" y="1389063"/>
                        <a:ext cx="9655175" cy="266223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166637353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9A84DE9-7D69-4E2C-A066-038784276752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r>
              <a:rPr lang="pl-PL" dirty="0"/>
              <a:t>Sukcesy uczniów w II semestrze roku szkolnego 2019/2020</a:t>
            </a:r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CF23ACA-642F-47B0-AF6D-AA479288C425}"/>
              </a:ext>
            </a:extLst>
          </p:cNvPr>
          <p:cNvSpPr>
            <a:spLocks noGrp="1"/>
          </p:cNvSpPr>
          <p:nvPr>
            <p:ph type="sldNum" sz="quarter" idx="13"/>
          </p:nvPr>
        </p:nvSpPr>
        <p:spPr/>
        <p:txBody>
          <a:bodyPr/>
          <a:lstStyle/>
          <a:p>
            <a:fld id="{19B51A1E-902D-48AF-9020-955120F399B6}" type="slidenum">
              <a:rPr lang="en-US" noProof="0" smtClean="0"/>
              <a:pPr/>
              <a:t>7</a:t>
            </a:fld>
            <a:endParaRPr lang="en-US" noProof="0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817DAB48-0A3E-4A7C-AF54-FCCEC947E23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/>
              <a:t>Etap wojewódzki (1)</a:t>
            </a:r>
          </a:p>
        </p:txBody>
      </p:sp>
      <p:graphicFrame>
        <p:nvGraphicFramePr>
          <p:cNvPr id="3" name="Object 2">
            <a:extLst>
              <a:ext uri="{FF2B5EF4-FFF2-40B4-BE49-F238E27FC236}">
                <a16:creationId xmlns:a16="http://schemas.microsoft.com/office/drawing/2014/main" id="{91170790-117E-40FB-AC63-315B7B4CD242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600827737"/>
              </p:ext>
            </p:extLst>
          </p:nvPr>
        </p:nvGraphicFramePr>
        <p:xfrm>
          <a:off x="958850" y="903247"/>
          <a:ext cx="10274300" cy="59975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8199" name="Document" r:id="rId3" imgW="10630675" imgH="6188369" progId="Word.Document.12">
                  <p:embed/>
                </p:oleObj>
              </mc:Choice>
              <mc:Fallback>
                <p:oleObj name="Document" r:id="rId3" imgW="10630675" imgH="6188369" progId="Word.Document.12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958850" y="903247"/>
                        <a:ext cx="10274300" cy="599757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101748814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9A84DE9-7D69-4E2C-A066-038784276752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r>
              <a:rPr lang="pl-PL" dirty="0"/>
              <a:t>Sukcesy uczniów w II semestrze roku szkolnego 2019/2020</a:t>
            </a:r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CF23ACA-642F-47B0-AF6D-AA479288C425}"/>
              </a:ext>
            </a:extLst>
          </p:cNvPr>
          <p:cNvSpPr>
            <a:spLocks noGrp="1"/>
          </p:cNvSpPr>
          <p:nvPr>
            <p:ph type="sldNum" sz="quarter" idx="13"/>
          </p:nvPr>
        </p:nvSpPr>
        <p:spPr/>
        <p:txBody>
          <a:bodyPr/>
          <a:lstStyle/>
          <a:p>
            <a:fld id="{19B51A1E-902D-48AF-9020-955120F399B6}" type="slidenum">
              <a:rPr lang="en-US" noProof="0" smtClean="0"/>
              <a:pPr/>
              <a:t>8</a:t>
            </a:fld>
            <a:endParaRPr lang="en-US" noProof="0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817DAB48-0A3E-4A7C-AF54-FCCEC947E23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/>
              <a:t>Etap wojewódzki (2)</a:t>
            </a:r>
          </a:p>
        </p:txBody>
      </p:sp>
      <p:graphicFrame>
        <p:nvGraphicFramePr>
          <p:cNvPr id="3" name="Object 2">
            <a:extLst>
              <a:ext uri="{FF2B5EF4-FFF2-40B4-BE49-F238E27FC236}">
                <a16:creationId xmlns:a16="http://schemas.microsoft.com/office/drawing/2014/main" id="{C95C6204-08DA-4217-B678-5F7DCCB4995E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258848620"/>
              </p:ext>
            </p:extLst>
          </p:nvPr>
        </p:nvGraphicFramePr>
        <p:xfrm>
          <a:off x="1075530" y="1248482"/>
          <a:ext cx="10453081" cy="54864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2295" name="Document" r:id="rId3" imgW="10904031" imgH="5954223" progId="Word.Document.12">
                  <p:embed/>
                </p:oleObj>
              </mc:Choice>
              <mc:Fallback>
                <p:oleObj name="Document" r:id="rId3" imgW="10904031" imgH="5954223" progId="Word.Document.12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075530" y="1248482"/>
                        <a:ext cx="10453081" cy="548640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297759209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9A84DE9-7D69-4E2C-A066-038784276752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r>
              <a:rPr lang="pl-PL" dirty="0"/>
              <a:t>Sukcesy uczniów w II semestrze roku szkolnego 2019/2020</a:t>
            </a:r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CF23ACA-642F-47B0-AF6D-AA479288C425}"/>
              </a:ext>
            </a:extLst>
          </p:cNvPr>
          <p:cNvSpPr>
            <a:spLocks noGrp="1"/>
          </p:cNvSpPr>
          <p:nvPr>
            <p:ph type="sldNum" sz="quarter" idx="13"/>
          </p:nvPr>
        </p:nvSpPr>
        <p:spPr/>
        <p:txBody>
          <a:bodyPr/>
          <a:lstStyle/>
          <a:p>
            <a:fld id="{19B51A1E-902D-48AF-9020-955120F399B6}" type="slidenum">
              <a:rPr lang="en-US" noProof="0" smtClean="0"/>
              <a:pPr/>
              <a:t>9</a:t>
            </a:fld>
            <a:endParaRPr lang="en-US" noProof="0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817DAB48-0A3E-4A7C-AF54-FCCEC947E23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/>
              <a:t>Etap wojewódzki (3)</a:t>
            </a:r>
          </a:p>
        </p:txBody>
      </p:sp>
      <p:graphicFrame>
        <p:nvGraphicFramePr>
          <p:cNvPr id="3" name="Object 2">
            <a:extLst>
              <a:ext uri="{FF2B5EF4-FFF2-40B4-BE49-F238E27FC236}">
                <a16:creationId xmlns:a16="http://schemas.microsoft.com/office/drawing/2014/main" id="{4B8A0A31-CB70-4AD7-841C-DC11BA18B697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452923851"/>
              </p:ext>
            </p:extLst>
          </p:nvPr>
        </p:nvGraphicFramePr>
        <p:xfrm>
          <a:off x="1021649" y="1165827"/>
          <a:ext cx="10148701" cy="509833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3319" name="Document" r:id="rId3" imgW="9631657" imgH="5136146" progId="Word.Document.12">
                  <p:embed/>
                </p:oleObj>
              </mc:Choice>
              <mc:Fallback>
                <p:oleObj name="Document" r:id="rId3" imgW="9631657" imgH="5136146" progId="Word.Document.12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021649" y="1165827"/>
                        <a:ext cx="10148701" cy="509833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402132036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9A84DE9-7D69-4E2C-A066-038784276752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r>
              <a:rPr lang="pl-PL" dirty="0"/>
              <a:t>Sukcesy uczniów w II semestrze roku szkolnego 2019/2020</a:t>
            </a:r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CF23ACA-642F-47B0-AF6D-AA479288C425}"/>
              </a:ext>
            </a:extLst>
          </p:cNvPr>
          <p:cNvSpPr>
            <a:spLocks noGrp="1"/>
          </p:cNvSpPr>
          <p:nvPr>
            <p:ph type="sldNum" sz="quarter" idx="13"/>
          </p:nvPr>
        </p:nvSpPr>
        <p:spPr/>
        <p:txBody>
          <a:bodyPr/>
          <a:lstStyle/>
          <a:p>
            <a:fld id="{19B51A1E-902D-48AF-9020-955120F399B6}" type="slidenum">
              <a:rPr lang="en-US" noProof="0" smtClean="0"/>
              <a:pPr/>
              <a:t>10</a:t>
            </a:fld>
            <a:endParaRPr lang="en-US" noProof="0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817DAB48-0A3E-4A7C-AF54-FCCEC947E23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/>
              <a:t>Etap miejski</a:t>
            </a:r>
          </a:p>
        </p:txBody>
      </p:sp>
      <p:graphicFrame>
        <p:nvGraphicFramePr>
          <p:cNvPr id="3" name="Object 2">
            <a:extLst>
              <a:ext uri="{FF2B5EF4-FFF2-40B4-BE49-F238E27FC236}">
                <a16:creationId xmlns:a16="http://schemas.microsoft.com/office/drawing/2014/main" id="{CDD4340E-92CC-44DA-AFBA-9CD47F3FEAB8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608641916"/>
              </p:ext>
            </p:extLst>
          </p:nvPr>
        </p:nvGraphicFramePr>
        <p:xfrm>
          <a:off x="1182687" y="1093788"/>
          <a:ext cx="10668653" cy="576421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4343" name="Document" r:id="rId3" imgW="11004982" imgH="6265940" progId="Word.Document.12">
                  <p:embed/>
                </p:oleObj>
              </mc:Choice>
              <mc:Fallback>
                <p:oleObj name="Document" r:id="rId3" imgW="11004982" imgH="6265940" progId="Word.Document.12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182687" y="1093788"/>
                        <a:ext cx="10668653" cy="5764212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292933356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9A84DE9-7D69-4E2C-A066-038784276752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r>
              <a:rPr lang="pl-PL" dirty="0"/>
              <a:t>Sukcesy uczniów w II semestrze roku szkolnego 2019/2020</a:t>
            </a:r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CF23ACA-642F-47B0-AF6D-AA479288C425}"/>
              </a:ext>
            </a:extLst>
          </p:cNvPr>
          <p:cNvSpPr>
            <a:spLocks noGrp="1"/>
          </p:cNvSpPr>
          <p:nvPr>
            <p:ph type="sldNum" sz="quarter" idx="13"/>
          </p:nvPr>
        </p:nvSpPr>
        <p:spPr/>
        <p:txBody>
          <a:bodyPr/>
          <a:lstStyle/>
          <a:p>
            <a:fld id="{19B51A1E-902D-48AF-9020-955120F399B6}" type="slidenum">
              <a:rPr lang="en-US" noProof="0" smtClean="0"/>
              <a:pPr/>
              <a:t>11</a:t>
            </a:fld>
            <a:endParaRPr lang="en-US" noProof="0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817DAB48-0A3E-4A7C-AF54-FCCEC947E23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/>
              <a:t>Etap szkolny</a:t>
            </a:r>
          </a:p>
        </p:txBody>
      </p:sp>
      <p:graphicFrame>
        <p:nvGraphicFramePr>
          <p:cNvPr id="3" name="Object 2">
            <a:extLst>
              <a:ext uri="{FF2B5EF4-FFF2-40B4-BE49-F238E27FC236}">
                <a16:creationId xmlns:a16="http://schemas.microsoft.com/office/drawing/2014/main" id="{510C221B-90C6-43F3-BE0A-A4BDADC6B500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491874312"/>
              </p:ext>
            </p:extLst>
          </p:nvPr>
        </p:nvGraphicFramePr>
        <p:xfrm>
          <a:off x="473862" y="1546739"/>
          <a:ext cx="11286138" cy="376452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5366" name="Document" r:id="rId3" imgW="9631657" imgH="3502505" progId="Word.Document.12">
                  <p:embed/>
                </p:oleObj>
              </mc:Choice>
              <mc:Fallback>
                <p:oleObj name="Document" r:id="rId3" imgW="9631657" imgH="3502505" progId="Word.Document.12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473862" y="1546739"/>
                        <a:ext cx="11286138" cy="3764522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1702218094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9A84DE9-7D69-4E2C-A066-038784276752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r>
              <a:rPr lang="pl-PL" dirty="0"/>
              <a:t>Sukcesy uczniów w II semestrze roku szkolnego 2019/2020</a:t>
            </a:r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CF23ACA-642F-47B0-AF6D-AA479288C425}"/>
              </a:ext>
            </a:extLst>
          </p:cNvPr>
          <p:cNvSpPr>
            <a:spLocks noGrp="1"/>
          </p:cNvSpPr>
          <p:nvPr>
            <p:ph type="sldNum" sz="quarter" idx="13"/>
          </p:nvPr>
        </p:nvSpPr>
        <p:spPr/>
        <p:txBody>
          <a:bodyPr/>
          <a:lstStyle/>
          <a:p>
            <a:fld id="{19B51A1E-902D-48AF-9020-955120F399B6}" type="slidenum">
              <a:rPr lang="en-US" noProof="0" smtClean="0"/>
              <a:pPr/>
              <a:t>12</a:t>
            </a:fld>
            <a:endParaRPr lang="en-US" noProof="0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817DAB48-0A3E-4A7C-AF54-FCCEC947E23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/>
              <a:t>Inne aktywności uczniów reprezentowane poza szkołą (1)</a:t>
            </a:r>
          </a:p>
        </p:txBody>
      </p:sp>
      <p:graphicFrame>
        <p:nvGraphicFramePr>
          <p:cNvPr id="3" name="Object 2">
            <a:extLst>
              <a:ext uri="{FF2B5EF4-FFF2-40B4-BE49-F238E27FC236}">
                <a16:creationId xmlns:a16="http://schemas.microsoft.com/office/drawing/2014/main" id="{DF992074-7185-486B-935B-C6B9F2E043EF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57750932"/>
              </p:ext>
            </p:extLst>
          </p:nvPr>
        </p:nvGraphicFramePr>
        <p:xfrm>
          <a:off x="931676" y="1119627"/>
          <a:ext cx="10487665" cy="581494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6390" name="Document" r:id="rId3" imgW="10650421" imgH="5895686" progId="Word.Document.12">
                  <p:embed/>
                </p:oleObj>
              </mc:Choice>
              <mc:Fallback>
                <p:oleObj name="Document" r:id="rId3" imgW="10650421" imgH="5895686" progId="Word.Document.12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931676" y="1119627"/>
                        <a:ext cx="10487665" cy="5814943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2273641014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9A84DE9-7D69-4E2C-A066-038784276752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r>
              <a:rPr lang="pl-PL" dirty="0"/>
              <a:t>Sukcesy uczniów w II semestrze roku szkolnego 2019/2020</a:t>
            </a:r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CF23ACA-642F-47B0-AF6D-AA479288C425}"/>
              </a:ext>
            </a:extLst>
          </p:cNvPr>
          <p:cNvSpPr>
            <a:spLocks noGrp="1"/>
          </p:cNvSpPr>
          <p:nvPr>
            <p:ph type="sldNum" sz="quarter" idx="13"/>
          </p:nvPr>
        </p:nvSpPr>
        <p:spPr/>
        <p:txBody>
          <a:bodyPr/>
          <a:lstStyle/>
          <a:p>
            <a:fld id="{19B51A1E-902D-48AF-9020-955120F399B6}" type="slidenum">
              <a:rPr lang="en-US" noProof="0" smtClean="0"/>
              <a:pPr/>
              <a:t>13</a:t>
            </a:fld>
            <a:endParaRPr lang="en-US" noProof="0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817DAB48-0A3E-4A7C-AF54-FCCEC947E23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/>
              <a:t>Inne aktywności uczniów reprezentowane </a:t>
            </a:r>
            <a:r>
              <a:rPr lang="pl-PL"/>
              <a:t>poza szkołą (2)</a:t>
            </a:r>
            <a:endParaRPr lang="pl-PL" dirty="0"/>
          </a:p>
        </p:txBody>
      </p:sp>
      <p:graphicFrame>
        <p:nvGraphicFramePr>
          <p:cNvPr id="3" name="Object 2">
            <a:extLst>
              <a:ext uri="{FF2B5EF4-FFF2-40B4-BE49-F238E27FC236}">
                <a16:creationId xmlns:a16="http://schemas.microsoft.com/office/drawing/2014/main" id="{7BF29237-EE62-4C7B-AD17-2F8144002CF8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828381681"/>
              </p:ext>
            </p:extLst>
          </p:nvPr>
        </p:nvGraphicFramePr>
        <p:xfrm>
          <a:off x="573087" y="1071399"/>
          <a:ext cx="11509521" cy="516102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7414" name="Document" r:id="rId3" imgW="9945942" imgH="5043133" progId="Word.Document.12">
                  <p:embed/>
                </p:oleObj>
              </mc:Choice>
              <mc:Fallback>
                <p:oleObj name="Document" r:id="rId3" imgW="9945942" imgH="5043133" progId="Word.Document.12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573087" y="1071399"/>
                        <a:ext cx="11509521" cy="5161022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2423011222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2" name="Picture Placeholder 31" descr="hand clapping">
            <a:extLst>
              <a:ext uri="{FF2B5EF4-FFF2-40B4-BE49-F238E27FC236}">
                <a16:creationId xmlns:a16="http://schemas.microsoft.com/office/drawing/2014/main" id="{AAB6EE12-FEF8-FB41-A909-0DA61D7725C7}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0" y="0"/>
            <a:ext cx="9780102" cy="6804025"/>
          </a:xfrm>
        </p:spPr>
      </p:pic>
      <p:sp>
        <p:nvSpPr>
          <p:cNvPr id="14" name="Title 13">
            <a:extLst>
              <a:ext uri="{FF2B5EF4-FFF2-40B4-BE49-F238E27FC236}">
                <a16:creationId xmlns:a16="http://schemas.microsoft.com/office/drawing/2014/main" id="{6C38D7A9-9299-4108-BB08-026F4B9CAE7B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pl-PL" dirty="0"/>
              <a:t>Dziękuję</a:t>
            </a:r>
            <a:endParaRPr lang="en-US" dirty="0"/>
          </a:p>
        </p:txBody>
      </p:sp>
      <p:sp>
        <p:nvSpPr>
          <p:cNvPr id="12" name="Slide Number Placeholder 11">
            <a:extLst>
              <a:ext uri="{FF2B5EF4-FFF2-40B4-BE49-F238E27FC236}">
                <a16:creationId xmlns:a16="http://schemas.microsoft.com/office/drawing/2014/main" id="{91814EC9-246A-4C6E-941E-5774FE72F08E}"/>
              </a:ext>
            </a:extLst>
          </p:cNvPr>
          <p:cNvSpPr>
            <a:spLocks noGrp="1"/>
          </p:cNvSpPr>
          <p:nvPr>
            <p:ph type="sldNum" sz="quarter" idx="20"/>
          </p:nvPr>
        </p:nvSpPr>
        <p:spPr>
          <a:solidFill>
            <a:schemeClr val="tx1">
              <a:lumMod val="95000"/>
              <a:lumOff val="5000"/>
            </a:schemeClr>
          </a:solidFill>
        </p:spPr>
        <p:txBody>
          <a:bodyPr/>
          <a:lstStyle/>
          <a:p>
            <a:fld id="{19B51A1E-902D-48AF-9020-955120F399B6}" type="slidenum">
              <a:rPr lang="en-US" smtClean="0"/>
              <a:pPr/>
              <a:t>14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53678306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Custom 129">
      <a:dk1>
        <a:sysClr val="windowText" lastClr="000000"/>
      </a:dk1>
      <a:lt1>
        <a:srgbClr val="FFFFFF"/>
      </a:lt1>
      <a:dk2>
        <a:srgbClr val="3F3F3F"/>
      </a:dk2>
      <a:lt2>
        <a:srgbClr val="F2F2F2"/>
      </a:lt2>
      <a:accent1>
        <a:srgbClr val="25C6E3"/>
      </a:accent1>
      <a:accent2>
        <a:srgbClr val="E80554"/>
      </a:accent2>
      <a:accent3>
        <a:srgbClr val="A9E26F"/>
      </a:accent3>
      <a:accent4>
        <a:srgbClr val="EAD000"/>
      </a:accent4>
      <a:accent5>
        <a:srgbClr val="1A0F49"/>
      </a:accent5>
      <a:accent6>
        <a:srgbClr val="FF4A01"/>
      </a:accent6>
      <a:hlink>
        <a:srgbClr val="25C6E3"/>
      </a:hlink>
      <a:folHlink>
        <a:srgbClr val="25C6E3"/>
      </a:folHlink>
    </a:clrScheme>
    <a:fontScheme name="Custom 149">
      <a:majorFont>
        <a:latin typeface="Corbel"/>
        <a:ea typeface=""/>
        <a:cs typeface=""/>
      </a:majorFont>
      <a:minorFont>
        <a:latin typeface="Candar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ln>
          <a:noFill/>
        </a:ln>
      </a:spPr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raClrSchemeLst/>
  <a:extLst>
    <a:ext uri="{05A4C25C-085E-4340-85A3-A5531E510DB2}">
      <thm15:themeFamily xmlns:thm15="http://schemas.microsoft.com/office/thememl/2012/main" name="TF16411250_Bright business presentation_AAS_v3" id="{57D58BC9-3F05-45D4-81CD-7BA898B4CAAD}" vid="{0F92AA19-00D6-4C71-B13F-219D7994A0BF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MediaServiceKeyPoints xmlns="71af3243-3dd4-4a8d-8c0d-dd76da1f02a5" xsi:nil="true"/>
  </documentManagement>
</p:properti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79F111ED35F8CC479449609E8A0923A6" ma:contentTypeVersion="11" ma:contentTypeDescription="Create a new document." ma:contentTypeScope="" ma:versionID="96291512c1ee715ab617f4c07df79fc1">
  <xsd:schema xmlns:xsd="http://www.w3.org/2001/XMLSchema" xmlns:xs="http://www.w3.org/2001/XMLSchema" xmlns:p="http://schemas.microsoft.com/office/2006/metadata/properties" xmlns:ns2="71af3243-3dd4-4a8d-8c0d-dd76da1f02a5" xmlns:ns3="16c05727-aa75-4e4a-9b5f-8a80a1165891" targetNamespace="http://schemas.microsoft.com/office/2006/metadata/properties" ma:root="true" ma:fieldsID="8256c27c40ca5c40ce1cf6c44f0205df" ns2:_="" ns3:_="">
    <xsd:import namespace="71af3243-3dd4-4a8d-8c0d-dd76da1f02a5"/>
    <xsd:import namespace="16c05727-aa75-4e4a-9b5f-8a80a1165891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OCR" minOccurs="0"/>
                <xsd:element ref="ns2:MediaServiceAutoTags" minOccurs="0"/>
                <xsd:element ref="ns2:MediaServiceEventHashCode" minOccurs="0"/>
                <xsd:element ref="ns2:MediaServiceGenerationTime" minOccurs="0"/>
                <xsd:element ref="ns3:SharedWithUsers" minOccurs="0"/>
                <xsd:element ref="ns3:SharedWithDetails" minOccurs="0"/>
                <xsd:element ref="ns2:MediaServiceAutoKeyPoints" minOccurs="0"/>
                <xsd:element ref="ns2:MediaServiceKeyPoints" minOccurs="0"/>
                <xsd:element ref="ns2:MediaServiceDateTaken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71af3243-3dd4-4a8d-8c0d-dd76da1f02a5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OCR" ma:index="10" nillable="true" ma:displayName="MediaServiceOCR" ma:internalName="MediaServiceOCR" ma:readOnly="true">
      <xsd:simpleType>
        <xsd:restriction base="dms:Note">
          <xsd:maxLength value="255"/>
        </xsd:restriction>
      </xsd:simpleType>
    </xsd:element>
    <xsd:element name="MediaServiceAutoTags" ma:index="11" nillable="true" ma:displayName="MediaServiceAutoTags" ma:internalName="MediaServiceAutoTags" ma:readOnly="true">
      <xsd:simpleType>
        <xsd:restriction base="dms:Text"/>
      </xsd:simpleType>
    </xsd:element>
    <xsd:element name="MediaServiceEventHashCode" ma:index="12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GenerationTime" ma:index="13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AutoKeyPoints" ma:index="16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7" nillable="true" ma:displayName="KeyPoints" ma:internalName="MediaServiceKeyPoints" ma:readOnly="false">
      <xsd:simpleType>
        <xsd:restriction base="dms:Note">
          <xsd:maxLength value="255"/>
        </xsd:restriction>
      </xsd:simpleType>
    </xsd:element>
    <xsd:element name="MediaServiceDateTaken" ma:index="18" nillable="true" ma:displayName="MediaServiceDateTaken" ma:hidden="true" ma:internalName="MediaServiceDateTaken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16c05727-aa75-4e4a-9b5f-8a80a1165891" elementFormDefault="qualified">
    <xsd:import namespace="http://schemas.microsoft.com/office/2006/documentManagement/types"/>
    <xsd:import namespace="http://schemas.microsoft.com/office/infopath/2007/PartnerControls"/>
    <xsd:element name="SharedWithUsers" ma:index="14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5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B8E15EA0-2F38-456B-B156-038699A5D17F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BF90D0D0-7C1D-47FF-A2F0-9937AA567A3D}">
  <ds:schemaRefs>
    <ds:schemaRef ds:uri="71af3243-3dd4-4a8d-8c0d-dd76da1f02a5"/>
    <ds:schemaRef ds:uri="http://purl.org/dc/elements/1.1/"/>
    <ds:schemaRef ds:uri="16c05727-aa75-4e4a-9b5f-8a80a1165891"/>
    <ds:schemaRef ds:uri="http://purl.org/dc/dcmitype/"/>
    <ds:schemaRef ds:uri="http://schemas.microsoft.com/office/infopath/2007/PartnerControls"/>
    <ds:schemaRef ds:uri="http://schemas.microsoft.com/office/2006/documentManagement/types"/>
    <ds:schemaRef ds:uri="http://purl.org/dc/terms/"/>
    <ds:schemaRef ds:uri="http://schemas.openxmlformats.org/package/2006/metadata/core-properties"/>
    <ds:schemaRef ds:uri="http://schemas.microsoft.com/office/2006/metadata/properties"/>
    <ds:schemaRef ds:uri="http://www.w3.org/XML/1998/namespace"/>
  </ds:schemaRefs>
</ds:datastoreItem>
</file>

<file path=customXml/itemProps3.xml><?xml version="1.0" encoding="utf-8"?>
<ds:datastoreItem xmlns:ds="http://schemas.openxmlformats.org/officeDocument/2006/customXml" ds:itemID="{2EDB5DD7-8DCC-4069-9EB3-5D098186652E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71af3243-3dd4-4a8d-8c0d-dd76da1f02a5"/>
    <ds:schemaRef ds:uri="16c05727-aa75-4e4a-9b5f-8a80a1165891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Bright business presentation</Template>
  <TotalTime>0</TotalTime>
  <Words>186</Words>
  <Application>Microsoft Office PowerPoint</Application>
  <PresentationFormat>Panoramiczny</PresentationFormat>
  <Paragraphs>40</Paragraphs>
  <Slides>14</Slides>
  <Notes>0</Notes>
  <HiddenSlides>0</HiddenSlides>
  <MMClips>0</MMClips>
  <ScaleCrop>false</ScaleCrop>
  <HeadingPairs>
    <vt:vector size="8" baseType="variant">
      <vt:variant>
        <vt:lpstr>Używane czcionki</vt:lpstr>
      </vt:variant>
      <vt:variant>
        <vt:i4>5</vt:i4>
      </vt:variant>
      <vt:variant>
        <vt:lpstr>Motyw</vt:lpstr>
      </vt:variant>
      <vt:variant>
        <vt:i4>1</vt:i4>
      </vt:variant>
      <vt:variant>
        <vt:lpstr>Osadzone serwery OLE</vt:lpstr>
      </vt:variant>
      <vt:variant>
        <vt:i4>1</vt:i4>
      </vt:variant>
      <vt:variant>
        <vt:lpstr>Tytuły slajdów</vt:lpstr>
      </vt:variant>
      <vt:variant>
        <vt:i4>14</vt:i4>
      </vt:variant>
    </vt:vector>
  </HeadingPairs>
  <TitlesOfParts>
    <vt:vector size="21" baseType="lpstr">
      <vt:lpstr>Arial</vt:lpstr>
      <vt:lpstr>Calibri</vt:lpstr>
      <vt:lpstr>Candara</vt:lpstr>
      <vt:lpstr>Corbel</vt:lpstr>
      <vt:lpstr>Times New Roman</vt:lpstr>
      <vt:lpstr>Office Theme</vt:lpstr>
      <vt:lpstr>Document</vt:lpstr>
      <vt:lpstr>Sukcesy uczniów</vt:lpstr>
      <vt:lpstr>Zestawienie uczniów - laureatów, finalistów biorących udział w konkursach w okresie od 01.01–12.06.2020 </vt:lpstr>
      <vt:lpstr>Etap międzynarodowy</vt:lpstr>
      <vt:lpstr>Etap ogólnopolski (1)</vt:lpstr>
      <vt:lpstr>Etap ogólnopolski (2)</vt:lpstr>
      <vt:lpstr>Etap ogólnopolski (3)</vt:lpstr>
      <vt:lpstr>Etap wojewódzki (1)</vt:lpstr>
      <vt:lpstr>Etap wojewódzki (2)</vt:lpstr>
      <vt:lpstr>Etap wojewódzki (3)</vt:lpstr>
      <vt:lpstr>Etap miejski</vt:lpstr>
      <vt:lpstr>Etap szkolny</vt:lpstr>
      <vt:lpstr>Inne aktywności uczniów reprezentowane poza szkołą (1)</vt:lpstr>
      <vt:lpstr>Inne aktywności uczniów reprezentowane poza szkołą (2)</vt:lpstr>
      <vt:lpstr>Dziękuję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/>
  <cp:lastModifiedBy/>
  <cp:revision>1</cp:revision>
  <dcterms:created xsi:type="dcterms:W3CDTF">2020-06-24T21:57:06Z</dcterms:created>
  <dcterms:modified xsi:type="dcterms:W3CDTF">2020-06-29T19:35:16Z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0x01010079F111ED35F8CC479449609E8A0923A6</vt:lpwstr>
  </property>
</Properties>
</file>